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handoutMasterIdLst>
    <p:handoutMasterId r:id="rId12"/>
  </p:handoutMasterIdLst>
  <p:sldIdLst>
    <p:sldId id="267" r:id="rId5"/>
    <p:sldId id="268" r:id="rId6"/>
    <p:sldId id="280" r:id="rId7"/>
    <p:sldId id="281" r:id="rId8"/>
    <p:sldId id="283" r:id="rId9"/>
    <p:sldId id="28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BC89EF96-8CEA-46FF-86C4-4CE0E760980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notesViewPr>
    <p:cSldViewPr snapToGrid="0">
      <p:cViewPr>
        <p:scale>
          <a:sx n="61" d="100"/>
          <a:sy n="61" d="100"/>
        </p:scale>
        <p:origin x="-2724" y="19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591099-7EBE-4D12-B880-CCA6B38B92A6}" type="datetimeFigureOut">
              <a:rPr lang="en-US" smtClean="0"/>
              <a:t>7/17/2017</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A36C10-A9D4-4995-9BAF-95FBD77A724B}" type="slidenum">
              <a:rPr lang="en-US" smtClean="0"/>
              <a:t>‹#›</a:t>
            </a:fld>
            <a:endParaRPr lang="en-US" dirty="0"/>
          </a:p>
        </p:txBody>
      </p:sp>
    </p:spTree>
    <p:extLst>
      <p:ext uri="{BB962C8B-B14F-4D97-AF65-F5344CB8AC3E}">
        <p14:creationId xmlns:p14="http://schemas.microsoft.com/office/powerpoint/2010/main" val="25092182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CF4299-1721-48C6-878D-74296BE00D21}" type="datetimeFigureOut">
              <a:rPr lang="en-US" smtClean="0"/>
              <a:t>7/17/2017</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AEF9EC-8318-4FF6-847E-A85BBD2B7E49}" type="slidenum">
              <a:rPr lang="en-US" smtClean="0"/>
              <a:t>‹#›</a:t>
            </a:fld>
            <a:endParaRPr lang="en-US" dirty="0"/>
          </a:p>
        </p:txBody>
      </p:sp>
    </p:spTree>
    <p:extLst>
      <p:ext uri="{BB962C8B-B14F-4D97-AF65-F5344CB8AC3E}">
        <p14:creationId xmlns:p14="http://schemas.microsoft.com/office/powerpoint/2010/main" val="2283195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1</a:t>
            </a:fld>
            <a:endParaRPr lang="en-US" dirty="0"/>
          </a:p>
        </p:txBody>
      </p:sp>
    </p:spTree>
    <p:extLst>
      <p:ext uri="{BB962C8B-B14F-4D97-AF65-F5344CB8AC3E}">
        <p14:creationId xmlns:p14="http://schemas.microsoft.com/office/powerpoint/2010/main" val="1772155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everyone, a brief introduction of who I am.  My name is Stephanie Clark, mother to Sonja Clark, former 8</a:t>
            </a:r>
            <a:r>
              <a:rPr lang="en-US" baseline="30000" dirty="0"/>
              <a:t>th</a:t>
            </a:r>
            <a:r>
              <a:rPr lang="en-US" dirty="0"/>
              <a:t> grader at CW Henry and soon to be freshman at CAPA for visual arts.  I myself am a proud former Philadelphia public school student for 13 years (K-8 @ CW Henry &amp; 9-12 @ Girl’s High).  I have always lived and worked in Philadelphia and 10 years ago was lucky enough to become a homeowner as well.  I am vested in the city and the resources that impact me and my family.</a:t>
            </a:r>
          </a:p>
        </p:txBody>
      </p:sp>
      <p:sp>
        <p:nvSpPr>
          <p:cNvPr id="4" name="Slide Number Placeholder 3"/>
          <p:cNvSpPr>
            <a:spLocks noGrp="1"/>
          </p:cNvSpPr>
          <p:nvPr>
            <p:ph type="sldNum" sz="quarter" idx="10"/>
          </p:nvPr>
        </p:nvSpPr>
        <p:spPr/>
        <p:txBody>
          <a:bodyPr/>
          <a:lstStyle/>
          <a:p>
            <a:fld id="{23AEF9EC-8318-4FF6-847E-A85BBD2B7E49}" type="slidenum">
              <a:rPr lang="en-US" smtClean="0"/>
              <a:t>2</a:t>
            </a:fld>
            <a:endParaRPr lang="en-US" dirty="0"/>
          </a:p>
        </p:txBody>
      </p:sp>
    </p:spTree>
    <p:extLst>
      <p:ext uri="{BB962C8B-B14F-4D97-AF65-F5344CB8AC3E}">
        <p14:creationId xmlns:p14="http://schemas.microsoft.com/office/powerpoint/2010/main" val="4130001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no one can predict an accident, we can control the action of what we do next.  How prepared we are to deal with surprises can save time and frustration.</a:t>
            </a:r>
          </a:p>
          <a:p>
            <a:endParaRPr lang="en-US" dirty="0"/>
          </a:p>
          <a:p>
            <a:r>
              <a:rPr lang="en-US" dirty="0"/>
              <a:t>After the May 15</a:t>
            </a:r>
            <a:r>
              <a:rPr lang="en-US" baseline="30000" dirty="0"/>
              <a:t>th</a:t>
            </a:r>
            <a:r>
              <a:rPr lang="en-US" dirty="0"/>
              <a:t> accident, parents were stressed with the primary concern being the well-being of their children; helping them walk, helping them remember, helping them feel safe.  The district made it clear that they could </a:t>
            </a:r>
            <a:r>
              <a:rPr lang="en-US" b="1" u="sng" dirty="0"/>
              <a:t>not</a:t>
            </a:r>
            <a:r>
              <a:rPr lang="en-US" dirty="0"/>
              <a:t> provide legal advice, but they were unclear on what they could provide.  Parents should not have had to ask for accident reports, insurance, &amp; driver info,  The school’s answer to “how will my child receive instruction when they can’t access the building?” shouldn’t be – we’ll figure it out.</a:t>
            </a:r>
          </a:p>
          <a:p>
            <a:endParaRPr lang="en-US" dirty="0"/>
          </a:p>
          <a:p>
            <a:r>
              <a:rPr lang="en-US" dirty="0"/>
              <a:t>Planning for these answers are the next steps I hope to see put in place.</a:t>
            </a:r>
          </a:p>
        </p:txBody>
      </p:sp>
      <p:sp>
        <p:nvSpPr>
          <p:cNvPr id="4" name="Slide Number Placeholder 3"/>
          <p:cNvSpPr>
            <a:spLocks noGrp="1"/>
          </p:cNvSpPr>
          <p:nvPr>
            <p:ph type="sldNum" sz="quarter" idx="10"/>
          </p:nvPr>
        </p:nvSpPr>
        <p:spPr/>
        <p:txBody>
          <a:bodyPr/>
          <a:lstStyle/>
          <a:p>
            <a:fld id="{23AEF9EC-8318-4FF6-847E-A85BBD2B7E49}" type="slidenum">
              <a:rPr lang="en-US" smtClean="0"/>
              <a:t>3</a:t>
            </a:fld>
            <a:endParaRPr lang="en-US" dirty="0"/>
          </a:p>
        </p:txBody>
      </p:sp>
    </p:spTree>
    <p:extLst>
      <p:ext uri="{BB962C8B-B14F-4D97-AF65-F5344CB8AC3E}">
        <p14:creationId xmlns:p14="http://schemas.microsoft.com/office/powerpoint/2010/main" val="1181096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plan that I would like to see put in place is a way for parental involvement when it comes to determining criteria for the District’s preferred suppliers.  After all, it is </a:t>
            </a:r>
            <a:r>
              <a:rPr lang="en-US" b="1" u="sng" dirty="0"/>
              <a:t>OUR</a:t>
            </a:r>
            <a:r>
              <a:rPr lang="en-US" dirty="0"/>
              <a:t> children that will be using the services of your vendors.  When you hire a contractor to work on your home you want to make sure that they meet your criteria and standards, not someone that your neighbor down the street picked for you.</a:t>
            </a:r>
          </a:p>
          <a:p>
            <a:endParaRPr lang="en-US" dirty="0"/>
          </a:p>
          <a:p>
            <a:r>
              <a:rPr lang="en-US" dirty="0"/>
              <a:t>Obviously we can’t determine exactly which vendors will be used for which trip, but we can be confident that no matter who is chosen, they will have met our standards.</a:t>
            </a:r>
          </a:p>
        </p:txBody>
      </p:sp>
      <p:sp>
        <p:nvSpPr>
          <p:cNvPr id="4" name="Slide Number Placeholder 3"/>
          <p:cNvSpPr>
            <a:spLocks noGrp="1"/>
          </p:cNvSpPr>
          <p:nvPr>
            <p:ph type="sldNum" sz="quarter" idx="10"/>
          </p:nvPr>
        </p:nvSpPr>
        <p:spPr/>
        <p:txBody>
          <a:bodyPr/>
          <a:lstStyle/>
          <a:p>
            <a:fld id="{23AEF9EC-8318-4FF6-847E-A85BBD2B7E49}" type="slidenum">
              <a:rPr lang="en-US" smtClean="0"/>
              <a:t>4</a:t>
            </a:fld>
            <a:endParaRPr lang="en-US" dirty="0"/>
          </a:p>
        </p:txBody>
      </p:sp>
    </p:spTree>
    <p:extLst>
      <p:ext uri="{BB962C8B-B14F-4D97-AF65-F5344CB8AC3E}">
        <p14:creationId xmlns:p14="http://schemas.microsoft.com/office/powerpoint/2010/main" val="1416498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required that every school have a fire safety plan.  Those plans are reviewed and fire drills conducted regularly.  Out of the 40+ years I have been a part of the CW Henry family, thankfully, we have never had a fire.  However, that does not stop the school from conducting fire drills or reviewing fire plans.  We need to have the same plans in place for other school related emergencies/accidents.  </a:t>
            </a:r>
          </a:p>
          <a:p>
            <a:endParaRPr lang="en-US" dirty="0"/>
          </a:p>
          <a:p>
            <a:pPr marL="171450" indent="-171450">
              <a:buFont typeface="Wingdings" panose="05000000000000000000" pitchFamily="2" charset="2"/>
              <a:buChar char="ü"/>
            </a:pPr>
            <a:r>
              <a:rPr lang="en-US" dirty="0"/>
              <a:t>Checklists on the documentation that the school will provide and what documentation the school will need from parents and why</a:t>
            </a:r>
          </a:p>
          <a:p>
            <a:pPr marL="171450" indent="-171450">
              <a:buFont typeface="Wingdings" panose="05000000000000000000" pitchFamily="2" charset="2"/>
              <a:buChar char="ü"/>
            </a:pPr>
            <a:r>
              <a:rPr lang="en-US" dirty="0"/>
              <a:t>Plans for instructional support for students that cannot access the building</a:t>
            </a:r>
          </a:p>
          <a:p>
            <a:pPr marL="171450" indent="-171450">
              <a:buFont typeface="Wingdings" panose="05000000000000000000" pitchFamily="2" charset="2"/>
              <a:buChar char="ü"/>
            </a:pPr>
            <a:r>
              <a:rPr lang="en-US" dirty="0"/>
              <a:t>Standard communication plans to receiving schools regarding incoming students involved in school related incidents</a:t>
            </a:r>
          </a:p>
        </p:txBody>
      </p:sp>
      <p:sp>
        <p:nvSpPr>
          <p:cNvPr id="4" name="Slide Number Placeholder 3"/>
          <p:cNvSpPr>
            <a:spLocks noGrp="1"/>
          </p:cNvSpPr>
          <p:nvPr>
            <p:ph type="sldNum" sz="quarter" idx="10"/>
          </p:nvPr>
        </p:nvSpPr>
        <p:spPr/>
        <p:txBody>
          <a:bodyPr/>
          <a:lstStyle/>
          <a:p>
            <a:fld id="{B3E6D9E6-0B16-A746-945E-7DA629C1F0EB}" type="slidenum">
              <a:rPr lang="en-US" smtClean="0"/>
              <a:t>5</a:t>
            </a:fld>
            <a:endParaRPr lang="en-US" dirty="0"/>
          </a:p>
        </p:txBody>
      </p:sp>
    </p:spTree>
    <p:extLst>
      <p:ext uri="{BB962C8B-B14F-4D97-AF65-F5344CB8AC3E}">
        <p14:creationId xmlns:p14="http://schemas.microsoft.com/office/powerpoint/2010/main" val="2602936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know that the district is in the business of education, but education cannot continue if these plans are not in place.  How long do we have to wait?  How many other children need to be offered up next before remote/virtual learning plans are in place?  How many children need to be offered up before the District will provide documentation so parents can move forward with legal processes?  How many children need to be offered up before parents can be involved in determining the criteria for vendors that will be providing services for their children?  How many children need to be offered up before we let receiving schools (high schools, middle schools) know that incoming students might be triggered based on the school related incident they were involved in.  Do we wait until it’s your child or grandchild?</a:t>
            </a:r>
          </a:p>
          <a:p>
            <a:endParaRPr lang="en-US" dirty="0"/>
          </a:p>
          <a:p>
            <a:r>
              <a:rPr lang="en-US" dirty="0"/>
              <a:t>Thank you.</a:t>
            </a:r>
          </a:p>
        </p:txBody>
      </p:sp>
      <p:sp>
        <p:nvSpPr>
          <p:cNvPr id="4" name="Slide Number Placeholder 3"/>
          <p:cNvSpPr>
            <a:spLocks noGrp="1"/>
          </p:cNvSpPr>
          <p:nvPr>
            <p:ph type="sldNum" sz="quarter" idx="10"/>
          </p:nvPr>
        </p:nvSpPr>
        <p:spPr/>
        <p:txBody>
          <a:bodyPr/>
          <a:lstStyle/>
          <a:p>
            <a:fld id="{23AEF9EC-8318-4FF6-847E-A85BBD2B7E49}" type="slidenum">
              <a:rPr lang="en-US" smtClean="0"/>
              <a:t>6</a:t>
            </a:fld>
            <a:endParaRPr lang="en-US" dirty="0"/>
          </a:p>
        </p:txBody>
      </p:sp>
    </p:spTree>
    <p:extLst>
      <p:ext uri="{BB962C8B-B14F-4D97-AF65-F5344CB8AC3E}">
        <p14:creationId xmlns:p14="http://schemas.microsoft.com/office/powerpoint/2010/main" val="30834824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61254"/>
            <a:ext cx="8226490" cy="3083767"/>
          </a:xfrm>
        </p:spPr>
        <p:txBody>
          <a:bodyPr anchor="b">
            <a:normAutofit/>
          </a:bodyPr>
          <a:lstStyle>
            <a:lvl1pPr algn="l">
              <a:lnSpc>
                <a:spcPct val="80000"/>
              </a:lnSpc>
              <a:defRPr sz="72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609600" y="3386585"/>
            <a:ext cx="8229600" cy="1371600"/>
          </a:xfrm>
        </p:spPr>
        <p:txBody>
          <a:bodyPr/>
          <a:lstStyle>
            <a:lvl1pPr marL="0" indent="0" algn="l">
              <a:spcBef>
                <a:spcPts val="1200"/>
              </a:spcBef>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4" name="Date Placeholder 3"/>
          <p:cNvSpPr>
            <a:spLocks noGrp="1"/>
          </p:cNvSpPr>
          <p:nvPr>
            <p:ph type="dt" sz="half" idx="10"/>
          </p:nvPr>
        </p:nvSpPr>
        <p:spPr/>
        <p:txBody>
          <a:bodyPr/>
          <a:lstStyle/>
          <a:p>
            <a:fld id="{4506E011-4F7D-42D0-82E1-078A40B76F01}" type="datetime1">
              <a:rPr lang="en-US" smtClean="0"/>
              <a:t>7/17/2017</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2648" y="265176"/>
            <a:ext cx="8229600" cy="3081528"/>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612648" y="3388268"/>
            <a:ext cx="8229600" cy="1371600"/>
          </a:xfrm>
        </p:spPr>
        <p:txBody>
          <a:bodyPr/>
          <a:lstStyle>
            <a:lvl1pPr marL="0" indent="0">
              <a:spcBef>
                <a:spcPts val="1200"/>
              </a:spcBef>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4" name="Date Placeholder 3"/>
          <p:cNvSpPr>
            <a:spLocks noGrp="1"/>
          </p:cNvSpPr>
          <p:nvPr>
            <p:ph type="dt" sz="half" idx="10"/>
          </p:nvPr>
        </p:nvSpPr>
        <p:spPr/>
        <p:txBody>
          <a:bodyPr/>
          <a:lstStyle/>
          <a:p>
            <a:fld id="{3DA471FE-0FCC-47A4-B218-06AF00AFA70F}" type="datetime1">
              <a:rPr lang="en-US" smtClean="0"/>
              <a:t>7/17/2017</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5401" y="1828800"/>
            <a:ext cx="4572000" cy="4348163"/>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24599" y="1828800"/>
            <a:ext cx="4572000" cy="4348163"/>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5" name="Date Placeholder 4"/>
          <p:cNvSpPr>
            <a:spLocks noGrp="1"/>
          </p:cNvSpPr>
          <p:nvPr>
            <p:ph type="dt" sz="half" idx="10"/>
          </p:nvPr>
        </p:nvSpPr>
        <p:spPr/>
        <p:txBody>
          <a:bodyPr/>
          <a:lstStyle/>
          <a:p>
            <a:fld id="{BE42C22A-A385-4013-8BC3-1C712ED98224}" type="datetime1">
              <a:rPr lang="en-US" smtClean="0"/>
              <a:t>7/17/2017</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298448" y="1627258"/>
            <a:ext cx="4572000" cy="68580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8448" y="2373284"/>
            <a:ext cx="4572000" cy="384048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27648" y="1627258"/>
            <a:ext cx="4572000" cy="68580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27648" y="2373284"/>
            <a:ext cx="4572000" cy="384048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7" name="Date Placeholder 6"/>
          <p:cNvSpPr>
            <a:spLocks noGrp="1"/>
          </p:cNvSpPr>
          <p:nvPr>
            <p:ph type="dt" sz="half" idx="10"/>
          </p:nvPr>
        </p:nvSpPr>
        <p:spPr/>
        <p:txBody>
          <a:bodyPr/>
          <a:lstStyle/>
          <a:p>
            <a:fld id="{A4143CD7-DDC2-4E28-B80E-11B3368F8846}" type="datetime1">
              <a:rPr lang="en-US" smtClean="0"/>
              <a:t>7/17/2017</a:t>
            </a:fld>
            <a:endParaRPr lang="en-US" dirty="0"/>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3" name="Date Placeholder 2"/>
          <p:cNvSpPr>
            <a:spLocks noGrp="1"/>
          </p:cNvSpPr>
          <p:nvPr>
            <p:ph type="dt" sz="half" idx="10"/>
          </p:nvPr>
        </p:nvSpPr>
        <p:spPr/>
        <p:txBody>
          <a:bodyPr/>
          <a:lstStyle/>
          <a:p>
            <a:fld id="{68882D6B-0F0F-41E5-8A0F-FC2D7E2110E0}" type="datetime1">
              <a:rPr lang="en-US" smtClean="0"/>
              <a:t>7/17/2017</a:t>
            </a:fld>
            <a:endParaRPr lang="en-US" dirty="0"/>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Add a footer</a:t>
            </a:r>
            <a:endParaRPr lang="en-US" dirty="0"/>
          </a:p>
        </p:txBody>
      </p:sp>
      <p:sp>
        <p:nvSpPr>
          <p:cNvPr id="2" name="Date Placeholder 1"/>
          <p:cNvSpPr>
            <a:spLocks noGrp="1"/>
          </p:cNvSpPr>
          <p:nvPr>
            <p:ph type="dt" sz="half" idx="10"/>
          </p:nvPr>
        </p:nvSpPr>
        <p:spPr/>
        <p:txBody>
          <a:bodyPr/>
          <a:lstStyle/>
          <a:p>
            <a:fld id="{399C1A38-D70F-41CF-857C-945C6FF6B07D}" type="datetime1">
              <a:rPr lang="en-US" smtClean="0"/>
              <a:t>7/17/2017</a:t>
            </a:fld>
            <a:endParaRPr lang="en-US" dirty="0"/>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bwMode="hidden">
          <a:xfrm>
            <a:off x="0" y="0"/>
            <a:ext cx="7315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979330" y="457200"/>
            <a:ext cx="3603070" cy="155448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606490" y="685800"/>
            <a:ext cx="6102220" cy="54864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979330" y="2101850"/>
            <a:ext cx="3603070" cy="1828800"/>
          </a:xfrm>
        </p:spPr>
        <p:txBody>
          <a:bodyPr/>
          <a:lstStyle>
            <a:lvl1pPr marL="0" indent="0">
              <a:spcBef>
                <a:spcPts val="12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5" name="Date Placeholder 4"/>
          <p:cNvSpPr>
            <a:spLocks noGrp="1"/>
          </p:cNvSpPr>
          <p:nvPr>
            <p:ph type="dt" sz="half" idx="10"/>
          </p:nvPr>
        </p:nvSpPr>
        <p:spPr/>
        <p:txBody>
          <a:bodyPr/>
          <a:lstStyle/>
          <a:p>
            <a:fld id="{E32B96DC-D1E7-4668-A471-A46ECA2AE34F}" type="datetime1">
              <a:rPr lang="en-US" smtClean="0"/>
              <a:t>7/17/2017</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bwMode="hidden">
          <a:xfrm>
            <a:off x="0" y="0"/>
            <a:ext cx="7315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982712" y="457200"/>
            <a:ext cx="3602736" cy="155448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0" y="-1"/>
            <a:ext cx="7315200" cy="6858000"/>
          </a:xfrm>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982712" y="2101850"/>
            <a:ext cx="3602736" cy="18288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4" name="Date Placeholder 3"/>
          <p:cNvSpPr>
            <a:spLocks noGrp="1"/>
          </p:cNvSpPr>
          <p:nvPr>
            <p:ph type="dt" sz="half" idx="10"/>
          </p:nvPr>
        </p:nvSpPr>
        <p:spPr/>
        <p:txBody>
          <a:bodyPr/>
          <a:lstStyle/>
          <a:p>
            <a:fld id="{1C40B874-E53C-42B9-98BA-0781B387246C}" type="datetime1">
              <a:rPr lang="en-US" smtClean="0"/>
              <a:t>7/17/2017</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50680" y="365125"/>
            <a:ext cx="1645920" cy="5811838"/>
          </a:xfrm>
        </p:spPr>
        <p:txBody>
          <a:bodyPr vert="eaVert"/>
          <a:lstStyle>
            <a:lvl1pP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295400" y="365125"/>
            <a:ext cx="7624664"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4" name="Date Placeholder 3"/>
          <p:cNvSpPr>
            <a:spLocks noGrp="1"/>
          </p:cNvSpPr>
          <p:nvPr>
            <p:ph type="dt" sz="half" idx="10"/>
          </p:nvPr>
        </p:nvSpPr>
        <p:spPr/>
        <p:txBody>
          <a:bodyPr/>
          <a:lstStyle/>
          <a:p>
            <a:fld id="{75D402F4-45D7-406A-9C33-75238E131A1E}" type="datetime1">
              <a:rPr lang="en-US" smtClean="0"/>
              <a:t>7/17/2017</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0_Blank_White">
    <p:bg>
      <p:bgPr>
        <a:solidFill>
          <a:schemeClr val="bg1"/>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34"/>
          </p:nvPr>
        </p:nvSpPr>
        <p:spPr/>
        <p:txBody>
          <a:bodyPr/>
          <a:lstStyle/>
          <a:p>
            <a:r>
              <a:rPr lang="en-US"/>
              <a:t>Copyright © 2017 Accenture. All rights reserved.</a:t>
            </a:r>
            <a:endParaRPr lang="en-AU" dirty="0"/>
          </a:p>
        </p:txBody>
      </p:sp>
      <p:sp>
        <p:nvSpPr>
          <p:cNvPr id="3" name="Slide Number Placeholder 2"/>
          <p:cNvSpPr>
            <a:spLocks noGrp="1"/>
          </p:cNvSpPr>
          <p:nvPr>
            <p:ph type="sldNum" sz="quarter" idx="35"/>
          </p:nvPr>
        </p:nvSpPr>
        <p:spPr/>
        <p:txBody>
          <a:bodyPr/>
          <a:lstStyle/>
          <a:p>
            <a:pPr>
              <a:defRPr/>
            </a:pPr>
            <a:fld id="{90CBDC3A-D49F-4631-A8C7-55D59B33E5FA}" type="slidenum">
              <a:rPr lang="en-US" smtClean="0"/>
              <a:pPr>
                <a:defRPr/>
              </a:pPr>
              <a:t>‹#›</a:t>
            </a:fld>
            <a:endParaRPr lang="en-US" dirty="0"/>
          </a:p>
        </p:txBody>
      </p:sp>
    </p:spTree>
    <p:extLst>
      <p:ext uri="{BB962C8B-B14F-4D97-AF65-F5344CB8AC3E}">
        <p14:creationId xmlns:p14="http://schemas.microsoft.com/office/powerpoint/2010/main" val="3479700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5400" y="362303"/>
            <a:ext cx="9601200" cy="106994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95400" y="1828799"/>
            <a:ext cx="9601200" cy="43481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09600" y="6385492"/>
            <a:ext cx="6099048" cy="228600"/>
          </a:xfrm>
          <a:prstGeom prst="rect">
            <a:avLst/>
          </a:prstGeom>
        </p:spPr>
        <p:txBody>
          <a:bodyPr vert="horz" lIns="91440" tIns="45720" rIns="91440" bIns="45720" rtlCol="0" anchor="ctr"/>
          <a:lstStyle>
            <a:lvl1pPr algn="l">
              <a:defRPr sz="1100">
                <a:solidFill>
                  <a:schemeClr val="accent1"/>
                </a:solidFill>
              </a:defRPr>
            </a:lvl1pPr>
          </a:lstStyle>
          <a:p>
            <a:r>
              <a:rPr lang="en-US"/>
              <a:t>Add a footer</a:t>
            </a:r>
            <a:endParaRPr lang="en-US" dirty="0"/>
          </a:p>
        </p:txBody>
      </p:sp>
      <p:sp>
        <p:nvSpPr>
          <p:cNvPr id="4" name="Date Placeholder 3"/>
          <p:cNvSpPr>
            <a:spLocks noGrp="1"/>
          </p:cNvSpPr>
          <p:nvPr>
            <p:ph type="dt" sz="half" idx="2"/>
          </p:nvPr>
        </p:nvSpPr>
        <p:spPr>
          <a:xfrm>
            <a:off x="9419253" y="6385492"/>
            <a:ext cx="982047" cy="228600"/>
          </a:xfrm>
          <a:prstGeom prst="rect">
            <a:avLst/>
          </a:prstGeom>
        </p:spPr>
        <p:txBody>
          <a:bodyPr vert="horz" lIns="91440" tIns="45720" rIns="91440" bIns="45720" rtlCol="0" anchor="ctr"/>
          <a:lstStyle>
            <a:lvl1pPr algn="r">
              <a:defRPr sz="1100">
                <a:solidFill>
                  <a:schemeClr val="accent1"/>
                </a:solidFill>
              </a:defRPr>
            </a:lvl1pPr>
          </a:lstStyle>
          <a:p>
            <a:fld id="{CC444FFE-4BDB-4301-83D8-FE8B25E7CF5A}" type="datetime1">
              <a:rPr lang="en-US" smtClean="0"/>
              <a:t>7/17/2017</a:t>
            </a:fld>
            <a:endParaRPr lang="en-US" dirty="0"/>
          </a:p>
        </p:txBody>
      </p:sp>
      <p:sp>
        <p:nvSpPr>
          <p:cNvPr id="6" name="Slide Number Placeholder 5"/>
          <p:cNvSpPr>
            <a:spLocks noGrp="1"/>
          </p:cNvSpPr>
          <p:nvPr>
            <p:ph type="sldNum" sz="quarter" idx="4"/>
          </p:nvPr>
        </p:nvSpPr>
        <p:spPr>
          <a:xfrm>
            <a:off x="10753532" y="6385492"/>
            <a:ext cx="828868" cy="228600"/>
          </a:xfrm>
          <a:prstGeom prst="rect">
            <a:avLst/>
          </a:prstGeom>
        </p:spPr>
        <p:txBody>
          <a:bodyPr vert="horz" lIns="91440" tIns="45720" rIns="91440" bIns="45720" rtlCol="0" anchor="ctr"/>
          <a:lstStyle>
            <a:lvl1pPr algn="r">
              <a:defRPr sz="1100">
                <a:solidFill>
                  <a:schemeClr val="accent1"/>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194325986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Clr>
          <a:schemeClr val="accent1"/>
        </a:buClr>
        <a:buFont typeface="Arial" pitchFamily="34" charset="0"/>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1887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NUL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61254"/>
            <a:ext cx="8722936" cy="3083767"/>
          </a:xfrm>
        </p:spPr>
        <p:txBody>
          <a:bodyPr/>
          <a:lstStyle/>
          <a:p>
            <a:r>
              <a:rPr lang="en-US" dirty="0">
                <a:latin typeface="Graphik Black" panose="020B0A03030202060203" pitchFamily="34" charset="0"/>
              </a:rPr>
              <a:t>I-95 Bus Accident:</a:t>
            </a:r>
            <a:br>
              <a:rPr lang="en-US" dirty="0">
                <a:latin typeface="Graphik Black" panose="020B0A03030202060203" pitchFamily="34" charset="0"/>
              </a:rPr>
            </a:br>
            <a:r>
              <a:rPr lang="en-US" dirty="0">
                <a:latin typeface="Graphik Black" panose="020B0A03030202060203" pitchFamily="34" charset="0"/>
              </a:rPr>
              <a:t>Next Steps</a:t>
            </a:r>
          </a:p>
        </p:txBody>
      </p:sp>
      <p:sp>
        <p:nvSpPr>
          <p:cNvPr id="3" name="Subtitle 2"/>
          <p:cNvSpPr>
            <a:spLocks noGrp="1"/>
          </p:cNvSpPr>
          <p:nvPr>
            <p:ph type="subTitle" idx="1"/>
          </p:nvPr>
        </p:nvSpPr>
        <p:spPr>
          <a:xfrm>
            <a:off x="609600" y="3386584"/>
            <a:ext cx="8229600" cy="1562487"/>
          </a:xfrm>
        </p:spPr>
        <p:txBody>
          <a:bodyPr>
            <a:normAutofit fontScale="92500" lnSpcReduction="20000"/>
          </a:bodyPr>
          <a:lstStyle/>
          <a:p>
            <a:r>
              <a:rPr lang="en-US" dirty="0">
                <a:latin typeface="Graphik Semibold" panose="020B0703030202060203" pitchFamily="34" charset="0"/>
              </a:rPr>
              <a:t>C.W. Henry Bus Accident of 15 May 2017</a:t>
            </a:r>
          </a:p>
          <a:p>
            <a:endParaRPr lang="en-US" dirty="0">
              <a:latin typeface="Graphik Semibold" panose="020B0703030202060203" pitchFamily="34" charset="0"/>
            </a:endParaRPr>
          </a:p>
          <a:p>
            <a:r>
              <a:rPr lang="en-US" dirty="0">
                <a:latin typeface="Graphik Semibold" panose="020B0703030202060203" pitchFamily="34" charset="0"/>
              </a:rPr>
              <a:t>Stephanie Clark, Parent</a:t>
            </a:r>
          </a:p>
          <a:p>
            <a:r>
              <a:rPr lang="en-US" dirty="0">
                <a:latin typeface="Graphik Semibold" panose="020B0703030202060203" pitchFamily="34" charset="0"/>
              </a:rPr>
              <a:t>SRC Board Meeting, 06 July 2017</a:t>
            </a:r>
          </a:p>
        </p:txBody>
      </p:sp>
    </p:spTree>
    <p:extLst>
      <p:ext uri="{BB962C8B-B14F-4D97-AF65-F5344CB8AC3E}">
        <p14:creationId xmlns:p14="http://schemas.microsoft.com/office/powerpoint/2010/main" val="1051878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cap="all" dirty="0">
                <a:solidFill>
                  <a:schemeClr val="tx1"/>
                </a:solidFill>
                <a:latin typeface="Graphik Black" panose="020B0A03030202060203" pitchFamily="34" charset="0"/>
                <a:ea typeface="Arial Black" panose="020B0A04020102020204" pitchFamily="34" charset="0"/>
                <a:cs typeface="Arial" panose="020B0604020202020204" pitchFamily="34" charset="0"/>
              </a:rPr>
              <a:t>Who am i?</a:t>
            </a:r>
            <a:endParaRPr lang="en-US" dirty="0">
              <a:latin typeface="Graphik Black" panose="020B0A03030202060203" pitchFamily="34" charset="0"/>
            </a:endParaRPr>
          </a:p>
        </p:txBody>
      </p:sp>
      <p:grpSp>
        <p:nvGrpSpPr>
          <p:cNvPr id="5" name="Group 4"/>
          <p:cNvGrpSpPr/>
          <p:nvPr/>
        </p:nvGrpSpPr>
        <p:grpSpPr>
          <a:xfrm>
            <a:off x="894775" y="1828800"/>
            <a:ext cx="1882976" cy="4266579"/>
            <a:chOff x="867671" y="2109396"/>
            <a:chExt cx="1882976" cy="4266579"/>
          </a:xfrm>
        </p:grpSpPr>
        <p:sp>
          <p:nvSpPr>
            <p:cNvPr id="6" name="Oval 5"/>
            <p:cNvSpPr/>
            <p:nvPr/>
          </p:nvSpPr>
          <p:spPr>
            <a:xfrm>
              <a:off x="1602463" y="5181600"/>
              <a:ext cx="422979" cy="422979"/>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36576" numCol="1" spcCol="0" rtlCol="0" fromWordArt="0" anchor="ctr" anchorCtr="0" forceAA="0" compatLnSpc="1">
              <a:prstTxWarp prst="textNoShape">
                <a:avLst/>
              </a:prstTxWarp>
              <a:noAutofit/>
            </a:bodyPr>
            <a:lstStyle/>
            <a:p>
              <a:pPr algn="ctr"/>
              <a:r>
                <a:rPr lang="en-US" sz="1600" dirty="0">
                  <a:solidFill>
                    <a:srgbClr val="FFFFFF"/>
                  </a:solidFill>
                </a:rPr>
                <a:t>1</a:t>
              </a:r>
            </a:p>
          </p:txBody>
        </p:sp>
        <p:sp>
          <p:nvSpPr>
            <p:cNvPr id="7" name="Oval 6"/>
            <p:cNvSpPr/>
            <p:nvPr/>
          </p:nvSpPr>
          <p:spPr>
            <a:xfrm>
              <a:off x="1723898" y="3860492"/>
              <a:ext cx="180109" cy="180109"/>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en-US" sz="3200" dirty="0">
                <a:solidFill>
                  <a:srgbClr val="606262"/>
                </a:solidFill>
              </a:endParaRPr>
            </a:p>
          </p:txBody>
        </p:sp>
        <p:cxnSp>
          <p:nvCxnSpPr>
            <p:cNvPr id="8" name="Straight Connector 7"/>
            <p:cNvCxnSpPr>
              <a:stCxn id="6" idx="0"/>
              <a:endCxn id="7" idx="4"/>
            </p:cNvCxnSpPr>
            <p:nvPr/>
          </p:nvCxnSpPr>
          <p:spPr>
            <a:xfrm flipV="1">
              <a:off x="1813952" y="4040602"/>
              <a:ext cx="0" cy="1140999"/>
            </a:xfrm>
            <a:prstGeom prst="line">
              <a:avLst/>
            </a:prstGeom>
            <a:solidFill>
              <a:schemeClr val="accent5"/>
            </a:solidFill>
            <a:ln w="6350" cmpd="sng">
              <a:solidFill>
                <a:schemeClr val="tx1">
                  <a:lumMod val="65000"/>
                  <a:alpha val="40000"/>
                </a:schemeClr>
              </a:solidFill>
            </a:ln>
            <a:effectLst/>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965382" y="2109396"/>
              <a:ext cx="1687555" cy="1687555"/>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0" name="TextBox 9"/>
            <p:cNvSpPr txBox="1"/>
            <p:nvPr/>
          </p:nvSpPr>
          <p:spPr>
            <a:xfrm>
              <a:off x="867671" y="5791200"/>
              <a:ext cx="1882976" cy="584775"/>
            </a:xfrm>
            <a:prstGeom prst="rect">
              <a:avLst/>
            </a:prstGeom>
            <a:noFill/>
          </p:spPr>
          <p:txBody>
            <a:bodyPr wrap="square" rtlCol="0">
              <a:spAutoFit/>
            </a:bodyPr>
            <a:lstStyle/>
            <a:p>
              <a:pPr algn="ctr"/>
              <a:r>
                <a:rPr lang="en-US" sz="1600" dirty="0">
                  <a:solidFill>
                    <a:schemeClr val="accent5"/>
                  </a:solidFill>
                  <a:latin typeface="Graphik Black" panose="020B0A03030202060203" pitchFamily="34" charset="0"/>
                </a:rPr>
                <a:t>PHILADELPHIA</a:t>
              </a:r>
              <a:r>
                <a:rPr lang="en-US" sz="1600" dirty="0">
                  <a:solidFill>
                    <a:schemeClr val="tx1">
                      <a:lumMod val="60000"/>
                      <a:lumOff val="40000"/>
                    </a:schemeClr>
                  </a:solidFill>
                  <a:latin typeface="Graphik Black" panose="020B0A03030202060203" pitchFamily="34" charset="0"/>
                </a:rPr>
                <a:t> PARENT</a:t>
              </a:r>
            </a:p>
          </p:txBody>
        </p:sp>
      </p:grpSp>
      <p:grpSp>
        <p:nvGrpSpPr>
          <p:cNvPr id="11" name="Group 10"/>
          <p:cNvGrpSpPr/>
          <p:nvPr/>
        </p:nvGrpSpPr>
        <p:grpSpPr>
          <a:xfrm>
            <a:off x="2983520" y="1831942"/>
            <a:ext cx="2014653" cy="4509658"/>
            <a:chOff x="802093" y="2109396"/>
            <a:chExt cx="2014653" cy="4509658"/>
          </a:xfrm>
        </p:grpSpPr>
        <p:sp>
          <p:nvSpPr>
            <p:cNvPr id="12" name="Oval 11"/>
            <p:cNvSpPr/>
            <p:nvPr/>
          </p:nvSpPr>
          <p:spPr>
            <a:xfrm>
              <a:off x="1602463" y="5181600"/>
              <a:ext cx="422979" cy="422979"/>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36576" numCol="1" spcCol="0" rtlCol="0" fromWordArt="0" anchor="ctr" anchorCtr="0" forceAA="0" compatLnSpc="1">
              <a:prstTxWarp prst="textNoShape">
                <a:avLst/>
              </a:prstTxWarp>
              <a:noAutofit/>
            </a:bodyPr>
            <a:lstStyle/>
            <a:p>
              <a:pPr algn="ctr"/>
              <a:r>
                <a:rPr lang="en-US" sz="1600" dirty="0">
                  <a:solidFill>
                    <a:srgbClr val="FFFFFF"/>
                  </a:solidFill>
                </a:rPr>
                <a:t>2</a:t>
              </a:r>
            </a:p>
          </p:txBody>
        </p:sp>
        <p:sp>
          <p:nvSpPr>
            <p:cNvPr id="13" name="Oval 12"/>
            <p:cNvSpPr/>
            <p:nvPr/>
          </p:nvSpPr>
          <p:spPr>
            <a:xfrm>
              <a:off x="1723898" y="3860492"/>
              <a:ext cx="180109" cy="180109"/>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en-US" sz="3200" dirty="0">
                <a:solidFill>
                  <a:srgbClr val="606262"/>
                </a:solidFill>
              </a:endParaRPr>
            </a:p>
          </p:txBody>
        </p:sp>
        <p:cxnSp>
          <p:nvCxnSpPr>
            <p:cNvPr id="14" name="Straight Connector 13"/>
            <p:cNvCxnSpPr>
              <a:stCxn id="12" idx="0"/>
              <a:endCxn id="13" idx="4"/>
            </p:cNvCxnSpPr>
            <p:nvPr/>
          </p:nvCxnSpPr>
          <p:spPr>
            <a:xfrm flipV="1">
              <a:off x="1813952" y="4040602"/>
              <a:ext cx="0" cy="1140999"/>
            </a:xfrm>
            <a:prstGeom prst="line">
              <a:avLst/>
            </a:prstGeom>
            <a:solidFill>
              <a:schemeClr val="accent4"/>
            </a:solidFill>
            <a:ln w="6350" cmpd="sng">
              <a:solidFill>
                <a:schemeClr val="tx1">
                  <a:lumMod val="65000"/>
                  <a:alpha val="40000"/>
                </a:schemeClr>
              </a:solidFill>
            </a:ln>
            <a:effectLst/>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965382" y="2109396"/>
              <a:ext cx="1687555" cy="1687555"/>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6" name="TextBox 15"/>
            <p:cNvSpPr txBox="1"/>
            <p:nvPr/>
          </p:nvSpPr>
          <p:spPr>
            <a:xfrm>
              <a:off x="802093" y="5788057"/>
              <a:ext cx="2014653" cy="830997"/>
            </a:xfrm>
            <a:prstGeom prst="rect">
              <a:avLst/>
            </a:prstGeom>
            <a:noFill/>
          </p:spPr>
          <p:txBody>
            <a:bodyPr wrap="square" rtlCol="0">
              <a:spAutoFit/>
            </a:bodyPr>
            <a:lstStyle/>
            <a:p>
              <a:pPr algn="ctr"/>
              <a:r>
                <a:rPr lang="en-US" sz="1600" dirty="0">
                  <a:solidFill>
                    <a:schemeClr val="tx1">
                      <a:lumMod val="60000"/>
                      <a:lumOff val="40000"/>
                    </a:schemeClr>
                  </a:solidFill>
                  <a:latin typeface="Graphik Black" panose="020B0A03030202060203" pitchFamily="34" charset="0"/>
                </a:rPr>
                <a:t>FORMER </a:t>
              </a:r>
              <a:r>
                <a:rPr lang="en-US" sz="1600" dirty="0">
                  <a:solidFill>
                    <a:schemeClr val="accent4"/>
                  </a:solidFill>
                  <a:latin typeface="Graphik Black" panose="020B0A03030202060203" pitchFamily="34" charset="0"/>
                </a:rPr>
                <a:t>PHILADELPHIA</a:t>
              </a:r>
              <a:r>
                <a:rPr lang="en-US" sz="1600" dirty="0">
                  <a:solidFill>
                    <a:schemeClr val="tx1">
                      <a:lumMod val="60000"/>
                      <a:lumOff val="40000"/>
                    </a:schemeClr>
                  </a:solidFill>
                  <a:latin typeface="Graphik Black" panose="020B0A03030202060203" pitchFamily="34" charset="0"/>
                </a:rPr>
                <a:t> PSD STUDENT</a:t>
              </a:r>
            </a:p>
          </p:txBody>
        </p:sp>
      </p:grpSp>
      <p:grpSp>
        <p:nvGrpSpPr>
          <p:cNvPr id="17" name="Group 16"/>
          <p:cNvGrpSpPr/>
          <p:nvPr/>
        </p:nvGrpSpPr>
        <p:grpSpPr>
          <a:xfrm>
            <a:off x="7442623" y="1828800"/>
            <a:ext cx="1937344" cy="4512799"/>
            <a:chOff x="840487" y="2109396"/>
            <a:chExt cx="1937344" cy="4512799"/>
          </a:xfrm>
        </p:grpSpPr>
        <p:sp>
          <p:nvSpPr>
            <p:cNvPr id="18" name="Oval 17"/>
            <p:cNvSpPr/>
            <p:nvPr/>
          </p:nvSpPr>
          <p:spPr>
            <a:xfrm>
              <a:off x="1602463" y="5181600"/>
              <a:ext cx="422979" cy="42297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36576" numCol="1" spcCol="0" rtlCol="0" fromWordArt="0" anchor="ctr" anchorCtr="0" forceAA="0" compatLnSpc="1">
              <a:prstTxWarp prst="textNoShape">
                <a:avLst/>
              </a:prstTxWarp>
              <a:noAutofit/>
            </a:bodyPr>
            <a:lstStyle/>
            <a:p>
              <a:pPr algn="ctr"/>
              <a:r>
                <a:rPr lang="en-US" sz="1600" dirty="0">
                  <a:solidFill>
                    <a:srgbClr val="FFFFFF"/>
                  </a:solidFill>
                </a:rPr>
                <a:t>4</a:t>
              </a:r>
            </a:p>
          </p:txBody>
        </p:sp>
        <p:sp>
          <p:nvSpPr>
            <p:cNvPr id="19" name="Oval 18"/>
            <p:cNvSpPr/>
            <p:nvPr/>
          </p:nvSpPr>
          <p:spPr>
            <a:xfrm>
              <a:off x="1723898" y="3860492"/>
              <a:ext cx="180109" cy="18010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en-US" sz="3200" dirty="0">
                <a:solidFill>
                  <a:srgbClr val="606262"/>
                </a:solidFill>
              </a:endParaRPr>
            </a:p>
          </p:txBody>
        </p:sp>
        <p:cxnSp>
          <p:nvCxnSpPr>
            <p:cNvPr id="20" name="Straight Connector 19"/>
            <p:cNvCxnSpPr>
              <a:stCxn id="18" idx="0"/>
              <a:endCxn id="19" idx="4"/>
            </p:cNvCxnSpPr>
            <p:nvPr/>
          </p:nvCxnSpPr>
          <p:spPr>
            <a:xfrm flipV="1">
              <a:off x="1813952" y="4040602"/>
              <a:ext cx="0" cy="1140999"/>
            </a:xfrm>
            <a:prstGeom prst="line">
              <a:avLst/>
            </a:prstGeom>
            <a:solidFill>
              <a:schemeClr val="accent3"/>
            </a:solidFill>
            <a:ln w="6350" cmpd="sng">
              <a:solidFill>
                <a:schemeClr val="tx1">
                  <a:lumMod val="65000"/>
                  <a:alpha val="40000"/>
                </a:schemeClr>
              </a:solidFill>
            </a:ln>
            <a:effectLst/>
          </p:spPr>
          <p:style>
            <a:lnRef idx="2">
              <a:schemeClr val="accent1"/>
            </a:lnRef>
            <a:fillRef idx="0">
              <a:schemeClr val="accent1"/>
            </a:fillRef>
            <a:effectRef idx="1">
              <a:schemeClr val="accent1"/>
            </a:effectRef>
            <a:fontRef idx="minor">
              <a:schemeClr val="tx1"/>
            </a:fontRef>
          </p:style>
        </p:cxnSp>
        <p:sp>
          <p:nvSpPr>
            <p:cNvPr id="21" name="Oval 20"/>
            <p:cNvSpPr/>
            <p:nvPr/>
          </p:nvSpPr>
          <p:spPr>
            <a:xfrm>
              <a:off x="965382" y="2109396"/>
              <a:ext cx="1687555" cy="1687555"/>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2" name="TextBox 21"/>
            <p:cNvSpPr txBox="1"/>
            <p:nvPr/>
          </p:nvSpPr>
          <p:spPr>
            <a:xfrm>
              <a:off x="840487" y="5791198"/>
              <a:ext cx="1937344" cy="830997"/>
            </a:xfrm>
            <a:prstGeom prst="rect">
              <a:avLst/>
            </a:prstGeom>
            <a:noFill/>
          </p:spPr>
          <p:txBody>
            <a:bodyPr wrap="square" rtlCol="0">
              <a:spAutoFit/>
            </a:bodyPr>
            <a:lstStyle/>
            <a:p>
              <a:pPr algn="ctr"/>
              <a:r>
                <a:rPr lang="en-US" sz="1600" dirty="0">
                  <a:solidFill>
                    <a:schemeClr val="tx1">
                      <a:lumMod val="60000"/>
                      <a:lumOff val="40000"/>
                    </a:schemeClr>
                  </a:solidFill>
                  <a:latin typeface="Graphik Black" panose="020B0A03030202060203" pitchFamily="34" charset="0"/>
                </a:rPr>
                <a:t>EMPLOYEE WORKING IN </a:t>
              </a:r>
              <a:r>
                <a:rPr lang="en-US" sz="1600" dirty="0">
                  <a:solidFill>
                    <a:schemeClr val="accent3"/>
                  </a:solidFill>
                  <a:latin typeface="Graphik Black" panose="020B0A03030202060203" pitchFamily="34" charset="0"/>
                </a:rPr>
                <a:t>PHILADELPHIA</a:t>
              </a:r>
            </a:p>
          </p:txBody>
        </p:sp>
      </p:grpSp>
      <p:grpSp>
        <p:nvGrpSpPr>
          <p:cNvPr id="23" name="Group 22"/>
          <p:cNvGrpSpPr/>
          <p:nvPr/>
        </p:nvGrpSpPr>
        <p:grpSpPr>
          <a:xfrm>
            <a:off x="9755766" y="1828800"/>
            <a:ext cx="1878452" cy="4281354"/>
            <a:chOff x="869933" y="2109396"/>
            <a:chExt cx="1878452" cy="4281354"/>
          </a:xfrm>
        </p:grpSpPr>
        <p:sp>
          <p:nvSpPr>
            <p:cNvPr id="24" name="Oval 23"/>
            <p:cNvSpPr/>
            <p:nvPr/>
          </p:nvSpPr>
          <p:spPr>
            <a:xfrm>
              <a:off x="1602463" y="5181600"/>
              <a:ext cx="422979" cy="42297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36576" numCol="1" spcCol="0" rtlCol="0" fromWordArt="0" anchor="ctr" anchorCtr="0" forceAA="0" compatLnSpc="1">
              <a:prstTxWarp prst="textNoShape">
                <a:avLst/>
              </a:prstTxWarp>
              <a:noAutofit/>
            </a:bodyPr>
            <a:lstStyle/>
            <a:p>
              <a:pPr algn="ctr"/>
              <a:r>
                <a:rPr lang="en-US" sz="1600" dirty="0">
                  <a:solidFill>
                    <a:srgbClr val="FFFFFF"/>
                  </a:solidFill>
                </a:rPr>
                <a:t>5</a:t>
              </a:r>
            </a:p>
          </p:txBody>
        </p:sp>
        <p:sp>
          <p:nvSpPr>
            <p:cNvPr id="25" name="Oval 24"/>
            <p:cNvSpPr/>
            <p:nvPr/>
          </p:nvSpPr>
          <p:spPr>
            <a:xfrm>
              <a:off x="1723898" y="3860492"/>
              <a:ext cx="180109" cy="18010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en-US" sz="3200" dirty="0">
                <a:solidFill>
                  <a:srgbClr val="606262"/>
                </a:solidFill>
              </a:endParaRPr>
            </a:p>
          </p:txBody>
        </p:sp>
        <p:cxnSp>
          <p:nvCxnSpPr>
            <p:cNvPr id="26" name="Straight Connector 25"/>
            <p:cNvCxnSpPr>
              <a:stCxn id="24" idx="0"/>
              <a:endCxn id="25" idx="4"/>
            </p:cNvCxnSpPr>
            <p:nvPr/>
          </p:nvCxnSpPr>
          <p:spPr>
            <a:xfrm flipV="1">
              <a:off x="1813952" y="4040602"/>
              <a:ext cx="0" cy="1140999"/>
            </a:xfrm>
            <a:prstGeom prst="line">
              <a:avLst/>
            </a:prstGeom>
            <a:ln w="6350" cmpd="sng">
              <a:solidFill>
                <a:schemeClr val="tx1">
                  <a:lumMod val="65000"/>
                  <a:alpha val="40000"/>
                </a:schemeClr>
              </a:solidFill>
            </a:ln>
            <a:effectLst/>
          </p:spPr>
          <p:style>
            <a:lnRef idx="2">
              <a:schemeClr val="accent1"/>
            </a:lnRef>
            <a:fillRef idx="0">
              <a:schemeClr val="accent1"/>
            </a:fillRef>
            <a:effectRef idx="1">
              <a:schemeClr val="accent1"/>
            </a:effectRef>
            <a:fontRef idx="minor">
              <a:schemeClr val="tx1"/>
            </a:fontRef>
          </p:style>
        </p:cxnSp>
        <p:sp>
          <p:nvSpPr>
            <p:cNvPr id="27" name="Oval 26"/>
            <p:cNvSpPr/>
            <p:nvPr/>
          </p:nvSpPr>
          <p:spPr>
            <a:xfrm>
              <a:off x="965382" y="2109396"/>
              <a:ext cx="1687555" cy="168755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8" name="TextBox 27"/>
            <p:cNvSpPr txBox="1"/>
            <p:nvPr/>
          </p:nvSpPr>
          <p:spPr>
            <a:xfrm>
              <a:off x="869933" y="5805975"/>
              <a:ext cx="1878452" cy="584775"/>
            </a:xfrm>
            <a:prstGeom prst="rect">
              <a:avLst/>
            </a:prstGeom>
            <a:noFill/>
          </p:spPr>
          <p:txBody>
            <a:bodyPr wrap="square" rtlCol="0">
              <a:spAutoFit/>
            </a:bodyPr>
            <a:lstStyle/>
            <a:p>
              <a:pPr algn="ctr"/>
              <a:r>
                <a:rPr lang="en-US" sz="1600" dirty="0">
                  <a:solidFill>
                    <a:schemeClr val="accent1"/>
                  </a:solidFill>
                  <a:latin typeface="Graphik Black" panose="020B0A03030202060203" pitchFamily="34" charset="0"/>
                </a:rPr>
                <a:t>PHILADELPHIA </a:t>
              </a:r>
              <a:r>
                <a:rPr lang="en-US" sz="1600" dirty="0">
                  <a:solidFill>
                    <a:schemeClr val="tx1">
                      <a:lumMod val="60000"/>
                      <a:lumOff val="40000"/>
                    </a:schemeClr>
                  </a:solidFill>
                  <a:latin typeface="Graphik Black" panose="020B0A03030202060203" pitchFamily="34" charset="0"/>
                </a:rPr>
                <a:t>HOME OWNER</a:t>
              </a:r>
            </a:p>
          </p:txBody>
        </p:sp>
      </p:grpSp>
      <p:grpSp>
        <p:nvGrpSpPr>
          <p:cNvPr id="29" name="Group 12"/>
          <p:cNvGrpSpPr>
            <a:grpSpLocks noChangeAspect="1"/>
          </p:cNvGrpSpPr>
          <p:nvPr/>
        </p:nvGrpSpPr>
        <p:grpSpPr bwMode="auto">
          <a:xfrm>
            <a:off x="10202125" y="2268500"/>
            <a:ext cx="985734" cy="799181"/>
            <a:chOff x="1373" y="477"/>
            <a:chExt cx="428" cy="347"/>
          </a:xfrm>
          <a:solidFill>
            <a:schemeClr val="tx1"/>
          </a:solidFill>
        </p:grpSpPr>
        <p:sp>
          <p:nvSpPr>
            <p:cNvPr id="30" name="Freeform 13"/>
            <p:cNvSpPr>
              <a:spLocks/>
            </p:cNvSpPr>
            <p:nvPr/>
          </p:nvSpPr>
          <p:spPr bwMode="auto">
            <a:xfrm>
              <a:off x="1373" y="806"/>
              <a:ext cx="426" cy="18"/>
            </a:xfrm>
            <a:custGeom>
              <a:avLst/>
              <a:gdLst>
                <a:gd name="T0" fmla="*/ 282 w 288"/>
                <a:gd name="T1" fmla="*/ 12 h 12"/>
                <a:gd name="T2" fmla="*/ 6 w 288"/>
                <a:gd name="T3" fmla="*/ 12 h 12"/>
                <a:gd name="T4" fmla="*/ 0 w 288"/>
                <a:gd name="T5" fmla="*/ 6 h 12"/>
                <a:gd name="T6" fmla="*/ 6 w 288"/>
                <a:gd name="T7" fmla="*/ 0 h 12"/>
                <a:gd name="T8" fmla="*/ 282 w 288"/>
                <a:gd name="T9" fmla="*/ 0 h 12"/>
                <a:gd name="T10" fmla="*/ 288 w 288"/>
                <a:gd name="T11" fmla="*/ 6 h 12"/>
                <a:gd name="T12" fmla="*/ 282 w 28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88" h="12">
                  <a:moveTo>
                    <a:pt x="282" y="12"/>
                  </a:moveTo>
                  <a:cubicBezTo>
                    <a:pt x="6" y="12"/>
                    <a:pt x="6" y="12"/>
                    <a:pt x="6" y="12"/>
                  </a:cubicBezTo>
                  <a:cubicBezTo>
                    <a:pt x="3" y="12"/>
                    <a:pt x="0" y="9"/>
                    <a:pt x="0" y="6"/>
                  </a:cubicBezTo>
                  <a:cubicBezTo>
                    <a:pt x="0" y="3"/>
                    <a:pt x="3" y="0"/>
                    <a:pt x="6" y="0"/>
                  </a:cubicBezTo>
                  <a:cubicBezTo>
                    <a:pt x="282" y="0"/>
                    <a:pt x="282" y="0"/>
                    <a:pt x="282" y="0"/>
                  </a:cubicBezTo>
                  <a:cubicBezTo>
                    <a:pt x="286" y="0"/>
                    <a:pt x="288" y="3"/>
                    <a:pt x="288" y="6"/>
                  </a:cubicBezTo>
                  <a:cubicBezTo>
                    <a:pt x="288" y="9"/>
                    <a:pt x="286" y="12"/>
                    <a:pt x="282" y="12"/>
                  </a:cubicBezTo>
                  <a:close/>
                </a:path>
              </a:pathLst>
            </a:cu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AU"/>
            </a:p>
          </p:txBody>
        </p:sp>
        <p:sp>
          <p:nvSpPr>
            <p:cNvPr id="31" name="Freeform 14"/>
            <p:cNvSpPr>
              <a:spLocks noEditPoints="1"/>
            </p:cNvSpPr>
            <p:nvPr/>
          </p:nvSpPr>
          <p:spPr bwMode="auto">
            <a:xfrm>
              <a:off x="1426" y="628"/>
              <a:ext cx="320" cy="196"/>
            </a:xfrm>
            <a:custGeom>
              <a:avLst/>
              <a:gdLst>
                <a:gd name="T0" fmla="*/ 210 w 216"/>
                <a:gd name="T1" fmla="*/ 132 h 132"/>
                <a:gd name="T2" fmla="*/ 6 w 216"/>
                <a:gd name="T3" fmla="*/ 132 h 132"/>
                <a:gd name="T4" fmla="*/ 0 w 216"/>
                <a:gd name="T5" fmla="*/ 126 h 132"/>
                <a:gd name="T6" fmla="*/ 0 w 216"/>
                <a:gd name="T7" fmla="*/ 6 h 132"/>
                <a:gd name="T8" fmla="*/ 6 w 216"/>
                <a:gd name="T9" fmla="*/ 0 h 132"/>
                <a:gd name="T10" fmla="*/ 210 w 216"/>
                <a:gd name="T11" fmla="*/ 0 h 132"/>
                <a:gd name="T12" fmla="*/ 216 w 216"/>
                <a:gd name="T13" fmla="*/ 6 h 132"/>
                <a:gd name="T14" fmla="*/ 216 w 216"/>
                <a:gd name="T15" fmla="*/ 126 h 132"/>
                <a:gd name="T16" fmla="*/ 210 w 216"/>
                <a:gd name="T17" fmla="*/ 132 h 132"/>
                <a:gd name="T18" fmla="*/ 12 w 216"/>
                <a:gd name="T19" fmla="*/ 120 h 132"/>
                <a:gd name="T20" fmla="*/ 204 w 216"/>
                <a:gd name="T21" fmla="*/ 120 h 132"/>
                <a:gd name="T22" fmla="*/ 204 w 216"/>
                <a:gd name="T23" fmla="*/ 12 h 132"/>
                <a:gd name="T24" fmla="*/ 12 w 216"/>
                <a:gd name="T25" fmla="*/ 12 h 132"/>
                <a:gd name="T26" fmla="*/ 12 w 216"/>
                <a:gd name="T27" fmla="*/ 12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6" h="132">
                  <a:moveTo>
                    <a:pt x="210" y="132"/>
                  </a:moveTo>
                  <a:cubicBezTo>
                    <a:pt x="6" y="132"/>
                    <a:pt x="6" y="132"/>
                    <a:pt x="6" y="132"/>
                  </a:cubicBezTo>
                  <a:cubicBezTo>
                    <a:pt x="3" y="132"/>
                    <a:pt x="0" y="129"/>
                    <a:pt x="0" y="126"/>
                  </a:cubicBezTo>
                  <a:cubicBezTo>
                    <a:pt x="0" y="6"/>
                    <a:pt x="0" y="6"/>
                    <a:pt x="0" y="6"/>
                  </a:cubicBezTo>
                  <a:cubicBezTo>
                    <a:pt x="0" y="3"/>
                    <a:pt x="3" y="0"/>
                    <a:pt x="6" y="0"/>
                  </a:cubicBezTo>
                  <a:cubicBezTo>
                    <a:pt x="210" y="0"/>
                    <a:pt x="210" y="0"/>
                    <a:pt x="210" y="0"/>
                  </a:cubicBezTo>
                  <a:cubicBezTo>
                    <a:pt x="214" y="0"/>
                    <a:pt x="216" y="3"/>
                    <a:pt x="216" y="6"/>
                  </a:cubicBezTo>
                  <a:cubicBezTo>
                    <a:pt x="216" y="126"/>
                    <a:pt x="216" y="126"/>
                    <a:pt x="216" y="126"/>
                  </a:cubicBezTo>
                  <a:cubicBezTo>
                    <a:pt x="216" y="129"/>
                    <a:pt x="214" y="132"/>
                    <a:pt x="210" y="132"/>
                  </a:cubicBezTo>
                  <a:close/>
                  <a:moveTo>
                    <a:pt x="12" y="120"/>
                  </a:moveTo>
                  <a:cubicBezTo>
                    <a:pt x="204" y="120"/>
                    <a:pt x="204" y="120"/>
                    <a:pt x="204" y="120"/>
                  </a:cubicBezTo>
                  <a:cubicBezTo>
                    <a:pt x="204" y="12"/>
                    <a:pt x="204" y="12"/>
                    <a:pt x="204" y="12"/>
                  </a:cubicBezTo>
                  <a:cubicBezTo>
                    <a:pt x="12" y="12"/>
                    <a:pt x="12" y="12"/>
                    <a:pt x="12" y="12"/>
                  </a:cubicBezTo>
                  <a:lnTo>
                    <a:pt x="12" y="120"/>
                  </a:lnTo>
                  <a:close/>
                </a:path>
              </a:pathLst>
            </a:cu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AU"/>
            </a:p>
          </p:txBody>
        </p:sp>
        <p:sp>
          <p:nvSpPr>
            <p:cNvPr id="32" name="Freeform 15"/>
            <p:cNvSpPr>
              <a:spLocks noEditPoints="1"/>
            </p:cNvSpPr>
            <p:nvPr/>
          </p:nvSpPr>
          <p:spPr bwMode="auto">
            <a:xfrm>
              <a:off x="1373" y="477"/>
              <a:ext cx="428" cy="169"/>
            </a:xfrm>
            <a:custGeom>
              <a:avLst/>
              <a:gdLst>
                <a:gd name="T0" fmla="*/ 282 w 289"/>
                <a:gd name="T1" fmla="*/ 114 h 114"/>
                <a:gd name="T2" fmla="*/ 6 w 289"/>
                <a:gd name="T3" fmla="*/ 114 h 114"/>
                <a:gd name="T4" fmla="*/ 1 w 289"/>
                <a:gd name="T5" fmla="*/ 110 h 114"/>
                <a:gd name="T6" fmla="*/ 3 w 289"/>
                <a:gd name="T7" fmla="*/ 103 h 114"/>
                <a:gd name="T8" fmla="*/ 141 w 289"/>
                <a:gd name="T9" fmla="*/ 1 h 114"/>
                <a:gd name="T10" fmla="*/ 148 w 289"/>
                <a:gd name="T11" fmla="*/ 1 h 114"/>
                <a:gd name="T12" fmla="*/ 286 w 289"/>
                <a:gd name="T13" fmla="*/ 103 h 114"/>
                <a:gd name="T14" fmla="*/ 288 w 289"/>
                <a:gd name="T15" fmla="*/ 110 h 114"/>
                <a:gd name="T16" fmla="*/ 282 w 289"/>
                <a:gd name="T17" fmla="*/ 114 h 114"/>
                <a:gd name="T18" fmla="*/ 24 w 289"/>
                <a:gd name="T19" fmla="*/ 102 h 114"/>
                <a:gd name="T20" fmla="*/ 264 w 289"/>
                <a:gd name="T21" fmla="*/ 102 h 114"/>
                <a:gd name="T22" fmla="*/ 144 w 289"/>
                <a:gd name="T23" fmla="*/ 14 h 114"/>
                <a:gd name="T24" fmla="*/ 24 w 289"/>
                <a:gd name="T25" fmla="*/ 10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9" h="114">
                  <a:moveTo>
                    <a:pt x="282" y="114"/>
                  </a:moveTo>
                  <a:cubicBezTo>
                    <a:pt x="6" y="114"/>
                    <a:pt x="6" y="114"/>
                    <a:pt x="6" y="114"/>
                  </a:cubicBezTo>
                  <a:cubicBezTo>
                    <a:pt x="4" y="114"/>
                    <a:pt x="1" y="112"/>
                    <a:pt x="1" y="110"/>
                  </a:cubicBezTo>
                  <a:cubicBezTo>
                    <a:pt x="0" y="107"/>
                    <a:pt x="1" y="105"/>
                    <a:pt x="3" y="103"/>
                  </a:cubicBezTo>
                  <a:cubicBezTo>
                    <a:pt x="141" y="1"/>
                    <a:pt x="141" y="1"/>
                    <a:pt x="141" y="1"/>
                  </a:cubicBezTo>
                  <a:cubicBezTo>
                    <a:pt x="143" y="0"/>
                    <a:pt x="146" y="0"/>
                    <a:pt x="148" y="1"/>
                  </a:cubicBezTo>
                  <a:cubicBezTo>
                    <a:pt x="286" y="103"/>
                    <a:pt x="286" y="103"/>
                    <a:pt x="286" y="103"/>
                  </a:cubicBezTo>
                  <a:cubicBezTo>
                    <a:pt x="288" y="105"/>
                    <a:pt x="289" y="107"/>
                    <a:pt x="288" y="110"/>
                  </a:cubicBezTo>
                  <a:cubicBezTo>
                    <a:pt x="287" y="112"/>
                    <a:pt x="285" y="114"/>
                    <a:pt x="282" y="114"/>
                  </a:cubicBezTo>
                  <a:close/>
                  <a:moveTo>
                    <a:pt x="24" y="102"/>
                  </a:moveTo>
                  <a:cubicBezTo>
                    <a:pt x="264" y="102"/>
                    <a:pt x="264" y="102"/>
                    <a:pt x="264" y="102"/>
                  </a:cubicBezTo>
                  <a:cubicBezTo>
                    <a:pt x="144" y="14"/>
                    <a:pt x="144" y="14"/>
                    <a:pt x="144" y="14"/>
                  </a:cubicBezTo>
                  <a:lnTo>
                    <a:pt x="24" y="102"/>
                  </a:lnTo>
                  <a:close/>
                </a:path>
              </a:pathLst>
            </a:cu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AU" dirty="0"/>
            </a:p>
          </p:txBody>
        </p:sp>
        <p:sp>
          <p:nvSpPr>
            <p:cNvPr id="33" name="Freeform 16"/>
            <p:cNvSpPr>
              <a:spLocks/>
            </p:cNvSpPr>
            <p:nvPr/>
          </p:nvSpPr>
          <p:spPr bwMode="auto">
            <a:xfrm>
              <a:off x="1675" y="504"/>
              <a:ext cx="71" cy="95"/>
            </a:xfrm>
            <a:custGeom>
              <a:avLst/>
              <a:gdLst>
                <a:gd name="T0" fmla="*/ 48 w 48"/>
                <a:gd name="T1" fmla="*/ 64 h 64"/>
                <a:gd name="T2" fmla="*/ 36 w 48"/>
                <a:gd name="T3" fmla="*/ 64 h 64"/>
                <a:gd name="T4" fmla="*/ 36 w 48"/>
                <a:gd name="T5" fmla="*/ 12 h 64"/>
                <a:gd name="T6" fmla="*/ 12 w 48"/>
                <a:gd name="T7" fmla="*/ 12 h 64"/>
                <a:gd name="T8" fmla="*/ 12 w 48"/>
                <a:gd name="T9" fmla="*/ 37 h 64"/>
                <a:gd name="T10" fmla="*/ 0 w 48"/>
                <a:gd name="T11" fmla="*/ 37 h 64"/>
                <a:gd name="T12" fmla="*/ 0 w 48"/>
                <a:gd name="T13" fmla="*/ 6 h 64"/>
                <a:gd name="T14" fmla="*/ 6 w 48"/>
                <a:gd name="T15" fmla="*/ 0 h 64"/>
                <a:gd name="T16" fmla="*/ 42 w 48"/>
                <a:gd name="T17" fmla="*/ 0 h 64"/>
                <a:gd name="T18" fmla="*/ 48 w 48"/>
                <a:gd name="T19" fmla="*/ 6 h 64"/>
                <a:gd name="T20" fmla="*/ 48 w 48"/>
                <a:gd name="T2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64">
                  <a:moveTo>
                    <a:pt x="48" y="64"/>
                  </a:moveTo>
                  <a:cubicBezTo>
                    <a:pt x="36" y="64"/>
                    <a:pt x="36" y="64"/>
                    <a:pt x="36" y="64"/>
                  </a:cubicBezTo>
                  <a:cubicBezTo>
                    <a:pt x="36" y="12"/>
                    <a:pt x="36" y="12"/>
                    <a:pt x="36" y="12"/>
                  </a:cubicBezTo>
                  <a:cubicBezTo>
                    <a:pt x="12" y="12"/>
                    <a:pt x="12" y="12"/>
                    <a:pt x="12" y="12"/>
                  </a:cubicBezTo>
                  <a:cubicBezTo>
                    <a:pt x="12" y="37"/>
                    <a:pt x="12" y="37"/>
                    <a:pt x="12" y="37"/>
                  </a:cubicBezTo>
                  <a:cubicBezTo>
                    <a:pt x="0" y="37"/>
                    <a:pt x="0" y="37"/>
                    <a:pt x="0" y="37"/>
                  </a:cubicBezTo>
                  <a:cubicBezTo>
                    <a:pt x="0" y="6"/>
                    <a:pt x="0" y="6"/>
                    <a:pt x="0" y="6"/>
                  </a:cubicBezTo>
                  <a:cubicBezTo>
                    <a:pt x="0" y="3"/>
                    <a:pt x="3" y="0"/>
                    <a:pt x="6" y="0"/>
                  </a:cubicBezTo>
                  <a:cubicBezTo>
                    <a:pt x="42" y="0"/>
                    <a:pt x="42" y="0"/>
                    <a:pt x="42" y="0"/>
                  </a:cubicBezTo>
                  <a:cubicBezTo>
                    <a:pt x="46" y="0"/>
                    <a:pt x="48" y="3"/>
                    <a:pt x="48" y="6"/>
                  </a:cubicBezTo>
                  <a:lnTo>
                    <a:pt x="48" y="64"/>
                  </a:lnTo>
                  <a:close/>
                </a:path>
              </a:pathLst>
            </a:cu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AU"/>
            </a:p>
          </p:txBody>
        </p:sp>
        <p:sp>
          <p:nvSpPr>
            <p:cNvPr id="34" name="Freeform 17"/>
            <p:cNvSpPr>
              <a:spLocks noEditPoints="1"/>
            </p:cNvSpPr>
            <p:nvPr/>
          </p:nvSpPr>
          <p:spPr bwMode="auto">
            <a:xfrm>
              <a:off x="1479" y="682"/>
              <a:ext cx="71" cy="106"/>
            </a:xfrm>
            <a:custGeom>
              <a:avLst/>
              <a:gdLst>
                <a:gd name="T0" fmla="*/ 42 w 48"/>
                <a:gd name="T1" fmla="*/ 72 h 72"/>
                <a:gd name="T2" fmla="*/ 6 w 48"/>
                <a:gd name="T3" fmla="*/ 72 h 72"/>
                <a:gd name="T4" fmla="*/ 0 w 48"/>
                <a:gd name="T5" fmla="*/ 66 h 72"/>
                <a:gd name="T6" fmla="*/ 0 w 48"/>
                <a:gd name="T7" fmla="*/ 6 h 72"/>
                <a:gd name="T8" fmla="*/ 6 w 48"/>
                <a:gd name="T9" fmla="*/ 0 h 72"/>
                <a:gd name="T10" fmla="*/ 42 w 48"/>
                <a:gd name="T11" fmla="*/ 0 h 72"/>
                <a:gd name="T12" fmla="*/ 48 w 48"/>
                <a:gd name="T13" fmla="*/ 6 h 72"/>
                <a:gd name="T14" fmla="*/ 48 w 48"/>
                <a:gd name="T15" fmla="*/ 66 h 72"/>
                <a:gd name="T16" fmla="*/ 42 w 48"/>
                <a:gd name="T17" fmla="*/ 72 h 72"/>
                <a:gd name="T18" fmla="*/ 12 w 48"/>
                <a:gd name="T19" fmla="*/ 60 h 72"/>
                <a:gd name="T20" fmla="*/ 36 w 48"/>
                <a:gd name="T21" fmla="*/ 60 h 72"/>
                <a:gd name="T22" fmla="*/ 36 w 48"/>
                <a:gd name="T23" fmla="*/ 12 h 72"/>
                <a:gd name="T24" fmla="*/ 12 w 48"/>
                <a:gd name="T25" fmla="*/ 12 h 72"/>
                <a:gd name="T26" fmla="*/ 12 w 48"/>
                <a:gd name="T27"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72">
                  <a:moveTo>
                    <a:pt x="42" y="72"/>
                  </a:moveTo>
                  <a:cubicBezTo>
                    <a:pt x="6" y="72"/>
                    <a:pt x="6" y="72"/>
                    <a:pt x="6" y="72"/>
                  </a:cubicBezTo>
                  <a:cubicBezTo>
                    <a:pt x="3" y="72"/>
                    <a:pt x="0" y="69"/>
                    <a:pt x="0" y="66"/>
                  </a:cubicBezTo>
                  <a:cubicBezTo>
                    <a:pt x="0" y="6"/>
                    <a:pt x="0" y="6"/>
                    <a:pt x="0" y="6"/>
                  </a:cubicBezTo>
                  <a:cubicBezTo>
                    <a:pt x="0" y="3"/>
                    <a:pt x="3" y="0"/>
                    <a:pt x="6" y="0"/>
                  </a:cubicBezTo>
                  <a:cubicBezTo>
                    <a:pt x="42" y="0"/>
                    <a:pt x="42" y="0"/>
                    <a:pt x="42" y="0"/>
                  </a:cubicBezTo>
                  <a:cubicBezTo>
                    <a:pt x="46" y="0"/>
                    <a:pt x="48" y="3"/>
                    <a:pt x="48" y="6"/>
                  </a:cubicBezTo>
                  <a:cubicBezTo>
                    <a:pt x="48" y="66"/>
                    <a:pt x="48" y="66"/>
                    <a:pt x="48" y="66"/>
                  </a:cubicBezTo>
                  <a:cubicBezTo>
                    <a:pt x="48" y="69"/>
                    <a:pt x="46" y="72"/>
                    <a:pt x="42" y="72"/>
                  </a:cubicBezTo>
                  <a:close/>
                  <a:moveTo>
                    <a:pt x="12" y="60"/>
                  </a:moveTo>
                  <a:cubicBezTo>
                    <a:pt x="36" y="60"/>
                    <a:pt x="36" y="60"/>
                    <a:pt x="36" y="60"/>
                  </a:cubicBezTo>
                  <a:cubicBezTo>
                    <a:pt x="36" y="12"/>
                    <a:pt x="36" y="12"/>
                    <a:pt x="36" y="12"/>
                  </a:cubicBezTo>
                  <a:cubicBezTo>
                    <a:pt x="12" y="12"/>
                    <a:pt x="12" y="12"/>
                    <a:pt x="12" y="12"/>
                  </a:cubicBezTo>
                  <a:lnTo>
                    <a:pt x="12" y="60"/>
                  </a:lnTo>
                  <a:close/>
                </a:path>
              </a:pathLst>
            </a:cu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AU"/>
            </a:p>
          </p:txBody>
        </p:sp>
        <p:sp>
          <p:nvSpPr>
            <p:cNvPr id="35" name="Freeform 18"/>
            <p:cNvSpPr>
              <a:spLocks noEditPoints="1"/>
            </p:cNvSpPr>
            <p:nvPr/>
          </p:nvSpPr>
          <p:spPr bwMode="auto">
            <a:xfrm>
              <a:off x="1586" y="682"/>
              <a:ext cx="107" cy="71"/>
            </a:xfrm>
            <a:custGeom>
              <a:avLst/>
              <a:gdLst>
                <a:gd name="T0" fmla="*/ 66 w 72"/>
                <a:gd name="T1" fmla="*/ 48 h 48"/>
                <a:gd name="T2" fmla="*/ 6 w 72"/>
                <a:gd name="T3" fmla="*/ 48 h 48"/>
                <a:gd name="T4" fmla="*/ 0 w 72"/>
                <a:gd name="T5" fmla="*/ 42 h 48"/>
                <a:gd name="T6" fmla="*/ 0 w 72"/>
                <a:gd name="T7" fmla="*/ 6 h 48"/>
                <a:gd name="T8" fmla="*/ 6 w 72"/>
                <a:gd name="T9" fmla="*/ 0 h 48"/>
                <a:gd name="T10" fmla="*/ 66 w 72"/>
                <a:gd name="T11" fmla="*/ 0 h 48"/>
                <a:gd name="T12" fmla="*/ 72 w 72"/>
                <a:gd name="T13" fmla="*/ 6 h 48"/>
                <a:gd name="T14" fmla="*/ 72 w 72"/>
                <a:gd name="T15" fmla="*/ 42 h 48"/>
                <a:gd name="T16" fmla="*/ 66 w 72"/>
                <a:gd name="T17" fmla="*/ 48 h 48"/>
                <a:gd name="T18" fmla="*/ 12 w 72"/>
                <a:gd name="T19" fmla="*/ 36 h 48"/>
                <a:gd name="T20" fmla="*/ 60 w 72"/>
                <a:gd name="T21" fmla="*/ 36 h 48"/>
                <a:gd name="T22" fmla="*/ 60 w 72"/>
                <a:gd name="T23" fmla="*/ 12 h 48"/>
                <a:gd name="T24" fmla="*/ 12 w 72"/>
                <a:gd name="T25" fmla="*/ 12 h 48"/>
                <a:gd name="T26" fmla="*/ 12 w 72"/>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48">
                  <a:moveTo>
                    <a:pt x="66" y="48"/>
                  </a:moveTo>
                  <a:cubicBezTo>
                    <a:pt x="6" y="48"/>
                    <a:pt x="6" y="48"/>
                    <a:pt x="6" y="48"/>
                  </a:cubicBezTo>
                  <a:cubicBezTo>
                    <a:pt x="3" y="48"/>
                    <a:pt x="0" y="45"/>
                    <a:pt x="0" y="42"/>
                  </a:cubicBezTo>
                  <a:cubicBezTo>
                    <a:pt x="0" y="6"/>
                    <a:pt x="0" y="6"/>
                    <a:pt x="0" y="6"/>
                  </a:cubicBezTo>
                  <a:cubicBezTo>
                    <a:pt x="0" y="3"/>
                    <a:pt x="3" y="0"/>
                    <a:pt x="6" y="0"/>
                  </a:cubicBezTo>
                  <a:cubicBezTo>
                    <a:pt x="66" y="0"/>
                    <a:pt x="66" y="0"/>
                    <a:pt x="66" y="0"/>
                  </a:cubicBezTo>
                  <a:cubicBezTo>
                    <a:pt x="70" y="0"/>
                    <a:pt x="72" y="3"/>
                    <a:pt x="72" y="6"/>
                  </a:cubicBezTo>
                  <a:cubicBezTo>
                    <a:pt x="72" y="42"/>
                    <a:pt x="72" y="42"/>
                    <a:pt x="72" y="42"/>
                  </a:cubicBezTo>
                  <a:cubicBezTo>
                    <a:pt x="72" y="45"/>
                    <a:pt x="70" y="48"/>
                    <a:pt x="66" y="48"/>
                  </a:cubicBezTo>
                  <a:close/>
                  <a:moveTo>
                    <a:pt x="12" y="36"/>
                  </a:moveTo>
                  <a:cubicBezTo>
                    <a:pt x="60" y="36"/>
                    <a:pt x="60" y="36"/>
                    <a:pt x="60" y="36"/>
                  </a:cubicBezTo>
                  <a:cubicBezTo>
                    <a:pt x="60" y="12"/>
                    <a:pt x="60" y="12"/>
                    <a:pt x="60" y="12"/>
                  </a:cubicBezTo>
                  <a:cubicBezTo>
                    <a:pt x="12" y="12"/>
                    <a:pt x="12" y="12"/>
                    <a:pt x="12" y="12"/>
                  </a:cubicBezTo>
                  <a:lnTo>
                    <a:pt x="12" y="36"/>
                  </a:lnTo>
                  <a:close/>
                </a:path>
              </a:pathLst>
            </a:cu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AU"/>
            </a:p>
          </p:txBody>
        </p:sp>
        <p:sp>
          <p:nvSpPr>
            <p:cNvPr id="36" name="Freeform 19"/>
            <p:cNvSpPr>
              <a:spLocks noEditPoints="1"/>
            </p:cNvSpPr>
            <p:nvPr/>
          </p:nvSpPr>
          <p:spPr bwMode="auto">
            <a:xfrm>
              <a:off x="1462" y="770"/>
              <a:ext cx="106" cy="54"/>
            </a:xfrm>
            <a:custGeom>
              <a:avLst/>
              <a:gdLst>
                <a:gd name="T0" fmla="*/ 66 w 72"/>
                <a:gd name="T1" fmla="*/ 36 h 36"/>
                <a:gd name="T2" fmla="*/ 6 w 72"/>
                <a:gd name="T3" fmla="*/ 36 h 36"/>
                <a:gd name="T4" fmla="*/ 0 w 72"/>
                <a:gd name="T5" fmla="*/ 30 h 36"/>
                <a:gd name="T6" fmla="*/ 0 w 72"/>
                <a:gd name="T7" fmla="*/ 6 h 36"/>
                <a:gd name="T8" fmla="*/ 6 w 72"/>
                <a:gd name="T9" fmla="*/ 0 h 36"/>
                <a:gd name="T10" fmla="*/ 66 w 72"/>
                <a:gd name="T11" fmla="*/ 0 h 36"/>
                <a:gd name="T12" fmla="*/ 72 w 72"/>
                <a:gd name="T13" fmla="*/ 6 h 36"/>
                <a:gd name="T14" fmla="*/ 72 w 72"/>
                <a:gd name="T15" fmla="*/ 30 h 36"/>
                <a:gd name="T16" fmla="*/ 66 w 72"/>
                <a:gd name="T17" fmla="*/ 36 h 36"/>
                <a:gd name="T18" fmla="*/ 12 w 72"/>
                <a:gd name="T19" fmla="*/ 24 h 36"/>
                <a:gd name="T20" fmla="*/ 60 w 72"/>
                <a:gd name="T21" fmla="*/ 24 h 36"/>
                <a:gd name="T22" fmla="*/ 60 w 72"/>
                <a:gd name="T23" fmla="*/ 12 h 36"/>
                <a:gd name="T24" fmla="*/ 12 w 72"/>
                <a:gd name="T25" fmla="*/ 12 h 36"/>
                <a:gd name="T26" fmla="*/ 12 w 72"/>
                <a:gd name="T27"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36">
                  <a:moveTo>
                    <a:pt x="66" y="36"/>
                  </a:moveTo>
                  <a:cubicBezTo>
                    <a:pt x="6" y="36"/>
                    <a:pt x="6" y="36"/>
                    <a:pt x="6" y="36"/>
                  </a:cubicBezTo>
                  <a:cubicBezTo>
                    <a:pt x="3" y="36"/>
                    <a:pt x="0" y="33"/>
                    <a:pt x="0" y="30"/>
                  </a:cubicBezTo>
                  <a:cubicBezTo>
                    <a:pt x="0" y="6"/>
                    <a:pt x="0" y="6"/>
                    <a:pt x="0" y="6"/>
                  </a:cubicBezTo>
                  <a:cubicBezTo>
                    <a:pt x="0" y="3"/>
                    <a:pt x="3" y="0"/>
                    <a:pt x="6" y="0"/>
                  </a:cubicBezTo>
                  <a:cubicBezTo>
                    <a:pt x="66" y="0"/>
                    <a:pt x="66" y="0"/>
                    <a:pt x="66" y="0"/>
                  </a:cubicBezTo>
                  <a:cubicBezTo>
                    <a:pt x="70" y="0"/>
                    <a:pt x="72" y="3"/>
                    <a:pt x="72" y="6"/>
                  </a:cubicBezTo>
                  <a:cubicBezTo>
                    <a:pt x="72" y="30"/>
                    <a:pt x="72" y="30"/>
                    <a:pt x="72" y="30"/>
                  </a:cubicBezTo>
                  <a:cubicBezTo>
                    <a:pt x="72" y="33"/>
                    <a:pt x="70" y="36"/>
                    <a:pt x="66" y="36"/>
                  </a:cubicBezTo>
                  <a:close/>
                  <a:moveTo>
                    <a:pt x="12" y="24"/>
                  </a:moveTo>
                  <a:cubicBezTo>
                    <a:pt x="60" y="24"/>
                    <a:pt x="60" y="24"/>
                    <a:pt x="60" y="24"/>
                  </a:cubicBezTo>
                  <a:cubicBezTo>
                    <a:pt x="60" y="12"/>
                    <a:pt x="60" y="12"/>
                    <a:pt x="60" y="12"/>
                  </a:cubicBezTo>
                  <a:cubicBezTo>
                    <a:pt x="12" y="12"/>
                    <a:pt x="12" y="12"/>
                    <a:pt x="12" y="12"/>
                  </a:cubicBezTo>
                  <a:lnTo>
                    <a:pt x="12" y="24"/>
                  </a:lnTo>
                  <a:close/>
                </a:path>
              </a:pathLst>
            </a:cu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AU"/>
            </a:p>
          </p:txBody>
        </p:sp>
      </p:grpSp>
      <p:sp>
        <p:nvSpPr>
          <p:cNvPr id="37" name="Freeform 147"/>
          <p:cNvSpPr>
            <a:spLocks noEditPoints="1"/>
          </p:cNvSpPr>
          <p:nvPr/>
        </p:nvSpPr>
        <p:spPr bwMode="auto">
          <a:xfrm>
            <a:off x="3556960" y="2268500"/>
            <a:ext cx="822333" cy="900393"/>
          </a:xfrm>
          <a:custGeom>
            <a:avLst/>
            <a:gdLst>
              <a:gd name="T0" fmla="*/ 484 w 800"/>
              <a:gd name="T1" fmla="*/ 0 h 1011"/>
              <a:gd name="T2" fmla="*/ 463 w 800"/>
              <a:gd name="T3" fmla="*/ 990 h 1011"/>
              <a:gd name="T4" fmla="*/ 779 w 800"/>
              <a:gd name="T5" fmla="*/ 1011 h 1011"/>
              <a:gd name="T6" fmla="*/ 800 w 800"/>
              <a:gd name="T7" fmla="*/ 21 h 1011"/>
              <a:gd name="T8" fmla="*/ 758 w 800"/>
              <a:gd name="T9" fmla="*/ 969 h 1011"/>
              <a:gd name="T10" fmla="*/ 505 w 800"/>
              <a:gd name="T11" fmla="*/ 843 h 1011"/>
              <a:gd name="T12" fmla="*/ 589 w 800"/>
              <a:gd name="T13" fmla="*/ 800 h 1011"/>
              <a:gd name="T14" fmla="*/ 505 w 800"/>
              <a:gd name="T15" fmla="*/ 716 h 1011"/>
              <a:gd name="T16" fmla="*/ 589 w 800"/>
              <a:gd name="T17" fmla="*/ 674 h 1011"/>
              <a:gd name="T18" fmla="*/ 505 w 800"/>
              <a:gd name="T19" fmla="*/ 590 h 1011"/>
              <a:gd name="T20" fmla="*/ 589 w 800"/>
              <a:gd name="T21" fmla="*/ 548 h 1011"/>
              <a:gd name="T22" fmla="*/ 505 w 800"/>
              <a:gd name="T23" fmla="*/ 464 h 1011"/>
              <a:gd name="T24" fmla="*/ 589 w 800"/>
              <a:gd name="T25" fmla="*/ 421 h 1011"/>
              <a:gd name="T26" fmla="*/ 505 w 800"/>
              <a:gd name="T27" fmla="*/ 337 h 1011"/>
              <a:gd name="T28" fmla="*/ 589 w 800"/>
              <a:gd name="T29" fmla="*/ 295 h 1011"/>
              <a:gd name="T30" fmla="*/ 505 w 800"/>
              <a:gd name="T31" fmla="*/ 211 h 1011"/>
              <a:gd name="T32" fmla="*/ 589 w 800"/>
              <a:gd name="T33" fmla="*/ 169 h 1011"/>
              <a:gd name="T34" fmla="*/ 505 w 800"/>
              <a:gd name="T35" fmla="*/ 43 h 1011"/>
              <a:gd name="T36" fmla="*/ 758 w 800"/>
              <a:gd name="T37" fmla="*/ 969 h 1011"/>
              <a:gd name="T38" fmla="*/ 130 w 800"/>
              <a:gd name="T39" fmla="*/ 52 h 1011"/>
              <a:gd name="T40" fmla="*/ 0 w 800"/>
              <a:gd name="T41" fmla="*/ 253 h 1011"/>
              <a:gd name="T42" fmla="*/ 105 w 800"/>
              <a:gd name="T43" fmla="*/ 969 h 1011"/>
              <a:gd name="T44" fmla="*/ 295 w 800"/>
              <a:gd name="T45" fmla="*/ 864 h 1011"/>
              <a:gd name="T46" fmla="*/ 291 w 800"/>
              <a:gd name="T47" fmla="*/ 241 h 1011"/>
              <a:gd name="T48" fmla="*/ 147 w 800"/>
              <a:gd name="T49" fmla="*/ 102 h 1011"/>
              <a:gd name="T50" fmla="*/ 117 w 800"/>
              <a:gd name="T51" fmla="*/ 148 h 1011"/>
              <a:gd name="T52" fmla="*/ 42 w 800"/>
              <a:gd name="T53" fmla="*/ 347 h 1011"/>
              <a:gd name="T54" fmla="*/ 84 w 800"/>
              <a:gd name="T55" fmla="*/ 716 h 1011"/>
              <a:gd name="T56" fmla="*/ 42 w 800"/>
              <a:gd name="T57" fmla="*/ 347 h 1011"/>
              <a:gd name="T58" fmla="*/ 189 w 800"/>
              <a:gd name="T59" fmla="*/ 927 h 1011"/>
              <a:gd name="T60" fmla="*/ 42 w 800"/>
              <a:gd name="T61" fmla="*/ 864 h 1011"/>
              <a:gd name="T62" fmla="*/ 253 w 800"/>
              <a:gd name="T63" fmla="*/ 843 h 1011"/>
              <a:gd name="T64" fmla="*/ 253 w 800"/>
              <a:gd name="T65" fmla="*/ 800 h 1011"/>
              <a:gd name="T66" fmla="*/ 42 w 800"/>
              <a:gd name="T67" fmla="*/ 758 h 1011"/>
              <a:gd name="T68" fmla="*/ 253 w 800"/>
              <a:gd name="T69" fmla="*/ 800 h 1011"/>
              <a:gd name="T70" fmla="*/ 126 w 800"/>
              <a:gd name="T71" fmla="*/ 347 h 1011"/>
              <a:gd name="T72" fmla="*/ 168 w 800"/>
              <a:gd name="T73" fmla="*/ 347 h 1011"/>
              <a:gd name="T74" fmla="*/ 126 w 800"/>
              <a:gd name="T75" fmla="*/ 716 h 1011"/>
              <a:gd name="T76" fmla="*/ 211 w 800"/>
              <a:gd name="T77" fmla="*/ 716 h 1011"/>
              <a:gd name="T78" fmla="*/ 253 w 800"/>
              <a:gd name="T79" fmla="*/ 347 h 1011"/>
              <a:gd name="T80" fmla="*/ 253 w 800"/>
              <a:gd name="T81" fmla="*/ 274 h 1011"/>
              <a:gd name="T82" fmla="*/ 168 w 800"/>
              <a:gd name="T83" fmla="*/ 274 h 1011"/>
              <a:gd name="T84" fmla="*/ 126 w 800"/>
              <a:gd name="T85" fmla="*/ 274 h 1011"/>
              <a:gd name="T86" fmla="*/ 42 w 800"/>
              <a:gd name="T87" fmla="*/ 274 h 1011"/>
              <a:gd name="T88" fmla="*/ 88 w 800"/>
              <a:gd name="T89" fmla="*/ 190 h 1011"/>
              <a:gd name="T90" fmla="*/ 253 w 800"/>
              <a:gd name="T91" fmla="*/ 259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 h="1011">
                <a:moveTo>
                  <a:pt x="779" y="0"/>
                </a:moveTo>
                <a:cubicBezTo>
                  <a:pt x="484" y="0"/>
                  <a:pt x="484" y="0"/>
                  <a:pt x="484" y="0"/>
                </a:cubicBezTo>
                <a:cubicBezTo>
                  <a:pt x="473" y="0"/>
                  <a:pt x="463" y="10"/>
                  <a:pt x="463" y="21"/>
                </a:cubicBezTo>
                <a:cubicBezTo>
                  <a:pt x="463" y="990"/>
                  <a:pt x="463" y="990"/>
                  <a:pt x="463" y="990"/>
                </a:cubicBezTo>
                <a:cubicBezTo>
                  <a:pt x="463" y="1001"/>
                  <a:pt x="473" y="1011"/>
                  <a:pt x="484" y="1011"/>
                </a:cubicBezTo>
                <a:cubicBezTo>
                  <a:pt x="779" y="1011"/>
                  <a:pt x="779" y="1011"/>
                  <a:pt x="779" y="1011"/>
                </a:cubicBezTo>
                <a:cubicBezTo>
                  <a:pt x="791" y="1011"/>
                  <a:pt x="800" y="1001"/>
                  <a:pt x="800" y="990"/>
                </a:cubicBezTo>
                <a:cubicBezTo>
                  <a:pt x="800" y="21"/>
                  <a:pt x="800" y="21"/>
                  <a:pt x="800" y="21"/>
                </a:cubicBezTo>
                <a:cubicBezTo>
                  <a:pt x="800" y="10"/>
                  <a:pt x="791" y="0"/>
                  <a:pt x="779" y="0"/>
                </a:cubicBezTo>
                <a:close/>
                <a:moveTo>
                  <a:pt x="758" y="969"/>
                </a:moveTo>
                <a:cubicBezTo>
                  <a:pt x="505" y="969"/>
                  <a:pt x="505" y="969"/>
                  <a:pt x="505" y="969"/>
                </a:cubicBezTo>
                <a:cubicBezTo>
                  <a:pt x="505" y="843"/>
                  <a:pt x="505" y="843"/>
                  <a:pt x="505" y="843"/>
                </a:cubicBezTo>
                <a:cubicBezTo>
                  <a:pt x="589" y="843"/>
                  <a:pt x="589" y="843"/>
                  <a:pt x="589" y="843"/>
                </a:cubicBezTo>
                <a:cubicBezTo>
                  <a:pt x="589" y="800"/>
                  <a:pt x="589" y="800"/>
                  <a:pt x="589" y="800"/>
                </a:cubicBezTo>
                <a:cubicBezTo>
                  <a:pt x="505" y="800"/>
                  <a:pt x="505" y="800"/>
                  <a:pt x="505" y="800"/>
                </a:cubicBezTo>
                <a:cubicBezTo>
                  <a:pt x="505" y="716"/>
                  <a:pt x="505" y="716"/>
                  <a:pt x="505" y="716"/>
                </a:cubicBezTo>
                <a:cubicBezTo>
                  <a:pt x="589" y="716"/>
                  <a:pt x="589" y="716"/>
                  <a:pt x="589" y="716"/>
                </a:cubicBezTo>
                <a:cubicBezTo>
                  <a:pt x="589" y="674"/>
                  <a:pt x="589" y="674"/>
                  <a:pt x="589" y="674"/>
                </a:cubicBezTo>
                <a:cubicBezTo>
                  <a:pt x="505" y="674"/>
                  <a:pt x="505" y="674"/>
                  <a:pt x="505" y="674"/>
                </a:cubicBezTo>
                <a:cubicBezTo>
                  <a:pt x="505" y="590"/>
                  <a:pt x="505" y="590"/>
                  <a:pt x="505" y="590"/>
                </a:cubicBezTo>
                <a:cubicBezTo>
                  <a:pt x="589" y="590"/>
                  <a:pt x="589" y="590"/>
                  <a:pt x="589" y="590"/>
                </a:cubicBezTo>
                <a:cubicBezTo>
                  <a:pt x="589" y="548"/>
                  <a:pt x="589" y="548"/>
                  <a:pt x="589" y="548"/>
                </a:cubicBezTo>
                <a:cubicBezTo>
                  <a:pt x="505" y="548"/>
                  <a:pt x="505" y="548"/>
                  <a:pt x="505" y="548"/>
                </a:cubicBezTo>
                <a:cubicBezTo>
                  <a:pt x="505" y="464"/>
                  <a:pt x="505" y="464"/>
                  <a:pt x="505" y="464"/>
                </a:cubicBezTo>
                <a:cubicBezTo>
                  <a:pt x="589" y="464"/>
                  <a:pt x="589" y="464"/>
                  <a:pt x="589" y="464"/>
                </a:cubicBezTo>
                <a:cubicBezTo>
                  <a:pt x="589" y="421"/>
                  <a:pt x="589" y="421"/>
                  <a:pt x="589" y="421"/>
                </a:cubicBezTo>
                <a:cubicBezTo>
                  <a:pt x="505" y="421"/>
                  <a:pt x="505" y="421"/>
                  <a:pt x="505" y="421"/>
                </a:cubicBezTo>
                <a:cubicBezTo>
                  <a:pt x="505" y="337"/>
                  <a:pt x="505" y="337"/>
                  <a:pt x="505" y="337"/>
                </a:cubicBezTo>
                <a:cubicBezTo>
                  <a:pt x="589" y="337"/>
                  <a:pt x="589" y="337"/>
                  <a:pt x="589" y="337"/>
                </a:cubicBezTo>
                <a:cubicBezTo>
                  <a:pt x="589" y="295"/>
                  <a:pt x="589" y="295"/>
                  <a:pt x="589" y="295"/>
                </a:cubicBezTo>
                <a:cubicBezTo>
                  <a:pt x="505" y="295"/>
                  <a:pt x="505" y="295"/>
                  <a:pt x="505" y="295"/>
                </a:cubicBezTo>
                <a:cubicBezTo>
                  <a:pt x="505" y="211"/>
                  <a:pt x="505" y="211"/>
                  <a:pt x="505" y="211"/>
                </a:cubicBezTo>
                <a:cubicBezTo>
                  <a:pt x="589" y="211"/>
                  <a:pt x="589" y="211"/>
                  <a:pt x="589" y="211"/>
                </a:cubicBezTo>
                <a:cubicBezTo>
                  <a:pt x="589" y="169"/>
                  <a:pt x="589" y="169"/>
                  <a:pt x="589" y="169"/>
                </a:cubicBezTo>
                <a:cubicBezTo>
                  <a:pt x="505" y="169"/>
                  <a:pt x="505" y="169"/>
                  <a:pt x="505" y="169"/>
                </a:cubicBezTo>
                <a:cubicBezTo>
                  <a:pt x="505" y="43"/>
                  <a:pt x="505" y="43"/>
                  <a:pt x="505" y="43"/>
                </a:cubicBezTo>
                <a:cubicBezTo>
                  <a:pt x="758" y="43"/>
                  <a:pt x="758" y="43"/>
                  <a:pt x="758" y="43"/>
                </a:cubicBezTo>
                <a:lnTo>
                  <a:pt x="758" y="969"/>
                </a:lnTo>
                <a:close/>
                <a:moveTo>
                  <a:pt x="165" y="52"/>
                </a:moveTo>
                <a:cubicBezTo>
                  <a:pt x="157" y="40"/>
                  <a:pt x="138" y="40"/>
                  <a:pt x="130" y="52"/>
                </a:cubicBezTo>
                <a:cubicBezTo>
                  <a:pt x="4" y="241"/>
                  <a:pt x="4" y="241"/>
                  <a:pt x="4" y="241"/>
                </a:cubicBezTo>
                <a:cubicBezTo>
                  <a:pt x="1" y="245"/>
                  <a:pt x="0" y="249"/>
                  <a:pt x="0" y="253"/>
                </a:cubicBezTo>
                <a:cubicBezTo>
                  <a:pt x="0" y="864"/>
                  <a:pt x="0" y="864"/>
                  <a:pt x="0" y="864"/>
                </a:cubicBezTo>
                <a:cubicBezTo>
                  <a:pt x="0" y="922"/>
                  <a:pt x="47" y="969"/>
                  <a:pt x="105" y="969"/>
                </a:cubicBezTo>
                <a:cubicBezTo>
                  <a:pt x="189" y="969"/>
                  <a:pt x="189" y="969"/>
                  <a:pt x="189" y="969"/>
                </a:cubicBezTo>
                <a:cubicBezTo>
                  <a:pt x="248" y="969"/>
                  <a:pt x="295" y="922"/>
                  <a:pt x="295" y="864"/>
                </a:cubicBezTo>
                <a:cubicBezTo>
                  <a:pt x="295" y="253"/>
                  <a:pt x="295" y="253"/>
                  <a:pt x="295" y="253"/>
                </a:cubicBezTo>
                <a:cubicBezTo>
                  <a:pt x="295" y="249"/>
                  <a:pt x="293" y="245"/>
                  <a:pt x="291" y="241"/>
                </a:cubicBezTo>
                <a:lnTo>
                  <a:pt x="165" y="52"/>
                </a:lnTo>
                <a:close/>
                <a:moveTo>
                  <a:pt x="147" y="102"/>
                </a:moveTo>
                <a:cubicBezTo>
                  <a:pt x="178" y="148"/>
                  <a:pt x="178" y="148"/>
                  <a:pt x="178" y="148"/>
                </a:cubicBezTo>
                <a:cubicBezTo>
                  <a:pt x="117" y="148"/>
                  <a:pt x="117" y="148"/>
                  <a:pt x="117" y="148"/>
                </a:cubicBezTo>
                <a:lnTo>
                  <a:pt x="147" y="102"/>
                </a:lnTo>
                <a:close/>
                <a:moveTo>
                  <a:pt x="42" y="347"/>
                </a:moveTo>
                <a:cubicBezTo>
                  <a:pt x="55" y="354"/>
                  <a:pt x="69" y="358"/>
                  <a:pt x="84" y="358"/>
                </a:cubicBezTo>
                <a:cubicBezTo>
                  <a:pt x="84" y="716"/>
                  <a:pt x="84" y="716"/>
                  <a:pt x="84" y="716"/>
                </a:cubicBezTo>
                <a:cubicBezTo>
                  <a:pt x="42" y="716"/>
                  <a:pt x="42" y="716"/>
                  <a:pt x="42" y="716"/>
                </a:cubicBezTo>
                <a:lnTo>
                  <a:pt x="42" y="347"/>
                </a:lnTo>
                <a:close/>
                <a:moveTo>
                  <a:pt x="253" y="864"/>
                </a:moveTo>
                <a:cubicBezTo>
                  <a:pt x="253" y="898"/>
                  <a:pt x="224" y="927"/>
                  <a:pt x="189" y="927"/>
                </a:cubicBezTo>
                <a:cubicBezTo>
                  <a:pt x="105" y="927"/>
                  <a:pt x="105" y="927"/>
                  <a:pt x="105" y="927"/>
                </a:cubicBezTo>
                <a:cubicBezTo>
                  <a:pt x="70" y="927"/>
                  <a:pt x="42" y="898"/>
                  <a:pt x="42" y="864"/>
                </a:cubicBezTo>
                <a:cubicBezTo>
                  <a:pt x="42" y="843"/>
                  <a:pt x="42" y="843"/>
                  <a:pt x="42" y="843"/>
                </a:cubicBezTo>
                <a:cubicBezTo>
                  <a:pt x="253" y="843"/>
                  <a:pt x="253" y="843"/>
                  <a:pt x="253" y="843"/>
                </a:cubicBezTo>
                <a:lnTo>
                  <a:pt x="253" y="864"/>
                </a:lnTo>
                <a:close/>
                <a:moveTo>
                  <a:pt x="253" y="800"/>
                </a:moveTo>
                <a:cubicBezTo>
                  <a:pt x="42" y="800"/>
                  <a:pt x="42" y="800"/>
                  <a:pt x="42" y="800"/>
                </a:cubicBezTo>
                <a:cubicBezTo>
                  <a:pt x="42" y="758"/>
                  <a:pt x="42" y="758"/>
                  <a:pt x="42" y="758"/>
                </a:cubicBezTo>
                <a:cubicBezTo>
                  <a:pt x="253" y="758"/>
                  <a:pt x="253" y="758"/>
                  <a:pt x="253" y="758"/>
                </a:cubicBezTo>
                <a:lnTo>
                  <a:pt x="253" y="800"/>
                </a:lnTo>
                <a:close/>
                <a:moveTo>
                  <a:pt x="126" y="716"/>
                </a:moveTo>
                <a:cubicBezTo>
                  <a:pt x="126" y="347"/>
                  <a:pt x="126" y="347"/>
                  <a:pt x="126" y="347"/>
                </a:cubicBezTo>
                <a:cubicBezTo>
                  <a:pt x="134" y="342"/>
                  <a:pt x="141" y="337"/>
                  <a:pt x="147" y="330"/>
                </a:cubicBezTo>
                <a:cubicBezTo>
                  <a:pt x="153" y="337"/>
                  <a:pt x="160" y="342"/>
                  <a:pt x="168" y="347"/>
                </a:cubicBezTo>
                <a:cubicBezTo>
                  <a:pt x="168" y="716"/>
                  <a:pt x="168" y="716"/>
                  <a:pt x="168" y="716"/>
                </a:cubicBezTo>
                <a:lnTo>
                  <a:pt x="126" y="716"/>
                </a:lnTo>
                <a:close/>
                <a:moveTo>
                  <a:pt x="253" y="716"/>
                </a:moveTo>
                <a:cubicBezTo>
                  <a:pt x="211" y="716"/>
                  <a:pt x="211" y="716"/>
                  <a:pt x="211" y="716"/>
                </a:cubicBezTo>
                <a:cubicBezTo>
                  <a:pt x="211" y="358"/>
                  <a:pt x="211" y="358"/>
                  <a:pt x="211" y="358"/>
                </a:cubicBezTo>
                <a:cubicBezTo>
                  <a:pt x="226" y="358"/>
                  <a:pt x="240" y="354"/>
                  <a:pt x="253" y="347"/>
                </a:cubicBezTo>
                <a:lnTo>
                  <a:pt x="253" y="716"/>
                </a:lnTo>
                <a:close/>
                <a:moveTo>
                  <a:pt x="253" y="274"/>
                </a:moveTo>
                <a:cubicBezTo>
                  <a:pt x="253" y="297"/>
                  <a:pt x="234" y="316"/>
                  <a:pt x="211" y="316"/>
                </a:cubicBezTo>
                <a:cubicBezTo>
                  <a:pt x="187" y="316"/>
                  <a:pt x="168" y="297"/>
                  <a:pt x="168" y="274"/>
                </a:cubicBezTo>
                <a:cubicBezTo>
                  <a:pt x="168" y="262"/>
                  <a:pt x="159" y="253"/>
                  <a:pt x="147" y="253"/>
                </a:cubicBezTo>
                <a:cubicBezTo>
                  <a:pt x="136" y="253"/>
                  <a:pt x="126" y="262"/>
                  <a:pt x="126" y="274"/>
                </a:cubicBezTo>
                <a:cubicBezTo>
                  <a:pt x="126" y="297"/>
                  <a:pt x="107" y="316"/>
                  <a:pt x="84" y="316"/>
                </a:cubicBezTo>
                <a:cubicBezTo>
                  <a:pt x="61" y="316"/>
                  <a:pt x="42" y="297"/>
                  <a:pt x="42" y="274"/>
                </a:cubicBezTo>
                <a:cubicBezTo>
                  <a:pt x="42" y="259"/>
                  <a:pt x="42" y="259"/>
                  <a:pt x="42" y="259"/>
                </a:cubicBezTo>
                <a:cubicBezTo>
                  <a:pt x="88" y="190"/>
                  <a:pt x="88" y="190"/>
                  <a:pt x="88" y="190"/>
                </a:cubicBezTo>
                <a:cubicBezTo>
                  <a:pt x="206" y="190"/>
                  <a:pt x="206" y="190"/>
                  <a:pt x="206" y="190"/>
                </a:cubicBezTo>
                <a:cubicBezTo>
                  <a:pt x="253" y="259"/>
                  <a:pt x="253" y="259"/>
                  <a:pt x="253" y="259"/>
                </a:cubicBezTo>
                <a:lnTo>
                  <a:pt x="253" y="274"/>
                </a:lnTo>
                <a:close/>
              </a:path>
            </a:pathLst>
          </a:custGeom>
          <a:solidFill>
            <a:srgbClr val="FFFFFF"/>
          </a:solidFill>
          <a:ln>
            <a:noFill/>
          </a:ln>
        </p:spPr>
        <p:txBody>
          <a:bodyPr vert="horz" wrap="square" lIns="121920" tIns="60960" rIns="121920" bIns="60960" numCol="1" anchor="t" anchorCtr="0" compatLnSpc="1">
            <a:prstTxWarp prst="textNoShape">
              <a:avLst/>
            </a:prstTxWarp>
          </a:bodyPr>
          <a:lstStyle/>
          <a:p>
            <a:endParaRPr lang="en-US" sz="3200"/>
          </a:p>
        </p:txBody>
      </p:sp>
      <p:grpSp>
        <p:nvGrpSpPr>
          <p:cNvPr id="38" name="Group 111"/>
          <p:cNvGrpSpPr>
            <a:grpSpLocks noChangeAspect="1"/>
          </p:cNvGrpSpPr>
          <p:nvPr/>
        </p:nvGrpSpPr>
        <p:grpSpPr bwMode="auto">
          <a:xfrm>
            <a:off x="7977504" y="2325018"/>
            <a:ext cx="860108" cy="799182"/>
            <a:chOff x="3434" y="1719"/>
            <a:chExt cx="426" cy="426"/>
          </a:xfrm>
          <a:solidFill>
            <a:schemeClr val="tx1"/>
          </a:solidFill>
        </p:grpSpPr>
        <p:sp>
          <p:nvSpPr>
            <p:cNvPr id="39" name="Freeform 112"/>
            <p:cNvSpPr>
              <a:spLocks noEditPoints="1"/>
            </p:cNvSpPr>
            <p:nvPr/>
          </p:nvSpPr>
          <p:spPr bwMode="auto">
            <a:xfrm>
              <a:off x="3434" y="2003"/>
              <a:ext cx="426" cy="142"/>
            </a:xfrm>
            <a:custGeom>
              <a:avLst/>
              <a:gdLst>
                <a:gd name="T0" fmla="*/ 282 w 288"/>
                <a:gd name="T1" fmla="*/ 96 h 96"/>
                <a:gd name="T2" fmla="*/ 6 w 288"/>
                <a:gd name="T3" fmla="*/ 96 h 96"/>
                <a:gd name="T4" fmla="*/ 0 w 288"/>
                <a:gd name="T5" fmla="*/ 90 h 96"/>
                <a:gd name="T6" fmla="*/ 0 w 288"/>
                <a:gd name="T7" fmla="*/ 24 h 96"/>
                <a:gd name="T8" fmla="*/ 24 w 288"/>
                <a:gd name="T9" fmla="*/ 0 h 96"/>
                <a:gd name="T10" fmla="*/ 264 w 288"/>
                <a:gd name="T11" fmla="*/ 0 h 96"/>
                <a:gd name="T12" fmla="*/ 288 w 288"/>
                <a:gd name="T13" fmla="*/ 24 h 96"/>
                <a:gd name="T14" fmla="*/ 288 w 288"/>
                <a:gd name="T15" fmla="*/ 90 h 96"/>
                <a:gd name="T16" fmla="*/ 282 w 288"/>
                <a:gd name="T17" fmla="*/ 96 h 96"/>
                <a:gd name="T18" fmla="*/ 12 w 288"/>
                <a:gd name="T19" fmla="*/ 84 h 96"/>
                <a:gd name="T20" fmla="*/ 276 w 288"/>
                <a:gd name="T21" fmla="*/ 84 h 96"/>
                <a:gd name="T22" fmla="*/ 276 w 288"/>
                <a:gd name="T23" fmla="*/ 24 h 96"/>
                <a:gd name="T24" fmla="*/ 264 w 288"/>
                <a:gd name="T25" fmla="*/ 12 h 96"/>
                <a:gd name="T26" fmla="*/ 24 w 288"/>
                <a:gd name="T27" fmla="*/ 12 h 96"/>
                <a:gd name="T28" fmla="*/ 12 w 288"/>
                <a:gd name="T29" fmla="*/ 24 h 96"/>
                <a:gd name="T30" fmla="*/ 12 w 288"/>
                <a:gd name="T31"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8" h="96">
                  <a:moveTo>
                    <a:pt x="282" y="96"/>
                  </a:moveTo>
                  <a:cubicBezTo>
                    <a:pt x="6" y="96"/>
                    <a:pt x="6" y="96"/>
                    <a:pt x="6" y="96"/>
                  </a:cubicBezTo>
                  <a:cubicBezTo>
                    <a:pt x="3" y="96"/>
                    <a:pt x="0" y="93"/>
                    <a:pt x="0" y="90"/>
                  </a:cubicBezTo>
                  <a:cubicBezTo>
                    <a:pt x="0" y="24"/>
                    <a:pt x="0" y="24"/>
                    <a:pt x="0" y="24"/>
                  </a:cubicBezTo>
                  <a:cubicBezTo>
                    <a:pt x="0" y="10"/>
                    <a:pt x="11" y="0"/>
                    <a:pt x="24" y="0"/>
                  </a:cubicBezTo>
                  <a:cubicBezTo>
                    <a:pt x="264" y="0"/>
                    <a:pt x="264" y="0"/>
                    <a:pt x="264" y="0"/>
                  </a:cubicBezTo>
                  <a:cubicBezTo>
                    <a:pt x="277" y="0"/>
                    <a:pt x="288" y="10"/>
                    <a:pt x="288" y="24"/>
                  </a:cubicBezTo>
                  <a:cubicBezTo>
                    <a:pt x="288" y="90"/>
                    <a:pt x="288" y="90"/>
                    <a:pt x="288" y="90"/>
                  </a:cubicBezTo>
                  <a:cubicBezTo>
                    <a:pt x="288" y="93"/>
                    <a:pt x="286" y="96"/>
                    <a:pt x="282" y="96"/>
                  </a:cubicBezTo>
                  <a:close/>
                  <a:moveTo>
                    <a:pt x="12" y="84"/>
                  </a:moveTo>
                  <a:cubicBezTo>
                    <a:pt x="276" y="84"/>
                    <a:pt x="276" y="84"/>
                    <a:pt x="276" y="84"/>
                  </a:cubicBezTo>
                  <a:cubicBezTo>
                    <a:pt x="276" y="24"/>
                    <a:pt x="276" y="24"/>
                    <a:pt x="276" y="24"/>
                  </a:cubicBezTo>
                  <a:cubicBezTo>
                    <a:pt x="276" y="17"/>
                    <a:pt x="271" y="12"/>
                    <a:pt x="264" y="12"/>
                  </a:cubicBezTo>
                  <a:cubicBezTo>
                    <a:pt x="24" y="12"/>
                    <a:pt x="24" y="12"/>
                    <a:pt x="24" y="12"/>
                  </a:cubicBezTo>
                  <a:cubicBezTo>
                    <a:pt x="18" y="12"/>
                    <a:pt x="12" y="17"/>
                    <a:pt x="12" y="24"/>
                  </a:cubicBezTo>
                  <a:lnTo>
                    <a:pt x="12"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0" name="Freeform 113"/>
            <p:cNvSpPr>
              <a:spLocks noEditPoints="1"/>
            </p:cNvSpPr>
            <p:nvPr/>
          </p:nvSpPr>
          <p:spPr bwMode="auto">
            <a:xfrm>
              <a:off x="3452" y="1719"/>
              <a:ext cx="390" cy="266"/>
            </a:xfrm>
            <a:custGeom>
              <a:avLst/>
              <a:gdLst>
                <a:gd name="T0" fmla="*/ 236 w 264"/>
                <a:gd name="T1" fmla="*/ 180 h 180"/>
                <a:gd name="T2" fmla="*/ 28 w 264"/>
                <a:gd name="T3" fmla="*/ 180 h 180"/>
                <a:gd name="T4" fmla="*/ 0 w 264"/>
                <a:gd name="T5" fmla="*/ 150 h 180"/>
                <a:gd name="T6" fmla="*/ 0 w 264"/>
                <a:gd name="T7" fmla="*/ 30 h 180"/>
                <a:gd name="T8" fmla="*/ 28 w 264"/>
                <a:gd name="T9" fmla="*/ 0 h 180"/>
                <a:gd name="T10" fmla="*/ 236 w 264"/>
                <a:gd name="T11" fmla="*/ 0 h 180"/>
                <a:gd name="T12" fmla="*/ 264 w 264"/>
                <a:gd name="T13" fmla="*/ 30 h 180"/>
                <a:gd name="T14" fmla="*/ 264 w 264"/>
                <a:gd name="T15" fmla="*/ 150 h 180"/>
                <a:gd name="T16" fmla="*/ 236 w 264"/>
                <a:gd name="T17" fmla="*/ 180 h 180"/>
                <a:gd name="T18" fmla="*/ 28 w 264"/>
                <a:gd name="T19" fmla="*/ 12 h 180"/>
                <a:gd name="T20" fmla="*/ 12 w 264"/>
                <a:gd name="T21" fmla="*/ 30 h 180"/>
                <a:gd name="T22" fmla="*/ 12 w 264"/>
                <a:gd name="T23" fmla="*/ 150 h 180"/>
                <a:gd name="T24" fmla="*/ 28 w 264"/>
                <a:gd name="T25" fmla="*/ 168 h 180"/>
                <a:gd name="T26" fmla="*/ 236 w 264"/>
                <a:gd name="T27" fmla="*/ 168 h 180"/>
                <a:gd name="T28" fmla="*/ 252 w 264"/>
                <a:gd name="T29" fmla="*/ 150 h 180"/>
                <a:gd name="T30" fmla="*/ 252 w 264"/>
                <a:gd name="T31" fmla="*/ 30 h 180"/>
                <a:gd name="T32" fmla="*/ 236 w 264"/>
                <a:gd name="T33" fmla="*/ 12 h 180"/>
                <a:gd name="T34" fmla="*/ 28 w 264"/>
                <a:gd name="T35" fmla="*/ 1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4" h="180">
                  <a:moveTo>
                    <a:pt x="236" y="180"/>
                  </a:moveTo>
                  <a:cubicBezTo>
                    <a:pt x="28" y="180"/>
                    <a:pt x="28" y="180"/>
                    <a:pt x="28" y="180"/>
                  </a:cubicBezTo>
                  <a:cubicBezTo>
                    <a:pt x="13" y="180"/>
                    <a:pt x="0" y="166"/>
                    <a:pt x="0" y="150"/>
                  </a:cubicBezTo>
                  <a:cubicBezTo>
                    <a:pt x="0" y="30"/>
                    <a:pt x="0" y="30"/>
                    <a:pt x="0" y="30"/>
                  </a:cubicBezTo>
                  <a:cubicBezTo>
                    <a:pt x="0" y="13"/>
                    <a:pt x="13" y="0"/>
                    <a:pt x="28" y="0"/>
                  </a:cubicBezTo>
                  <a:cubicBezTo>
                    <a:pt x="236" y="0"/>
                    <a:pt x="236" y="0"/>
                    <a:pt x="236" y="0"/>
                  </a:cubicBezTo>
                  <a:cubicBezTo>
                    <a:pt x="252" y="0"/>
                    <a:pt x="264" y="13"/>
                    <a:pt x="264" y="30"/>
                  </a:cubicBezTo>
                  <a:cubicBezTo>
                    <a:pt x="264" y="150"/>
                    <a:pt x="264" y="150"/>
                    <a:pt x="264" y="150"/>
                  </a:cubicBezTo>
                  <a:cubicBezTo>
                    <a:pt x="264" y="166"/>
                    <a:pt x="252" y="180"/>
                    <a:pt x="236" y="180"/>
                  </a:cubicBezTo>
                  <a:close/>
                  <a:moveTo>
                    <a:pt x="28" y="12"/>
                  </a:moveTo>
                  <a:cubicBezTo>
                    <a:pt x="19" y="12"/>
                    <a:pt x="12" y="20"/>
                    <a:pt x="12" y="30"/>
                  </a:cubicBezTo>
                  <a:cubicBezTo>
                    <a:pt x="12" y="150"/>
                    <a:pt x="12" y="150"/>
                    <a:pt x="12" y="150"/>
                  </a:cubicBezTo>
                  <a:cubicBezTo>
                    <a:pt x="12" y="160"/>
                    <a:pt x="19" y="168"/>
                    <a:pt x="28" y="168"/>
                  </a:cubicBezTo>
                  <a:cubicBezTo>
                    <a:pt x="236" y="168"/>
                    <a:pt x="236" y="168"/>
                    <a:pt x="236" y="168"/>
                  </a:cubicBezTo>
                  <a:cubicBezTo>
                    <a:pt x="245" y="168"/>
                    <a:pt x="252" y="160"/>
                    <a:pt x="252" y="150"/>
                  </a:cubicBezTo>
                  <a:cubicBezTo>
                    <a:pt x="252" y="30"/>
                    <a:pt x="252" y="30"/>
                    <a:pt x="252" y="30"/>
                  </a:cubicBezTo>
                  <a:cubicBezTo>
                    <a:pt x="252" y="20"/>
                    <a:pt x="245" y="12"/>
                    <a:pt x="236" y="12"/>
                  </a:cubicBezTo>
                  <a:lnTo>
                    <a:pt x="2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1" name="Freeform 114"/>
            <p:cNvSpPr>
              <a:spLocks noEditPoints="1"/>
            </p:cNvSpPr>
            <p:nvPr/>
          </p:nvSpPr>
          <p:spPr bwMode="auto">
            <a:xfrm>
              <a:off x="3487" y="1754"/>
              <a:ext cx="320" cy="196"/>
            </a:xfrm>
            <a:custGeom>
              <a:avLst/>
              <a:gdLst>
                <a:gd name="T0" fmla="*/ 210 w 216"/>
                <a:gd name="T1" fmla="*/ 132 h 132"/>
                <a:gd name="T2" fmla="*/ 6 w 216"/>
                <a:gd name="T3" fmla="*/ 132 h 132"/>
                <a:gd name="T4" fmla="*/ 0 w 216"/>
                <a:gd name="T5" fmla="*/ 126 h 132"/>
                <a:gd name="T6" fmla="*/ 0 w 216"/>
                <a:gd name="T7" fmla="*/ 6 h 132"/>
                <a:gd name="T8" fmla="*/ 6 w 216"/>
                <a:gd name="T9" fmla="*/ 0 h 132"/>
                <a:gd name="T10" fmla="*/ 210 w 216"/>
                <a:gd name="T11" fmla="*/ 0 h 132"/>
                <a:gd name="T12" fmla="*/ 216 w 216"/>
                <a:gd name="T13" fmla="*/ 6 h 132"/>
                <a:gd name="T14" fmla="*/ 216 w 216"/>
                <a:gd name="T15" fmla="*/ 126 h 132"/>
                <a:gd name="T16" fmla="*/ 210 w 216"/>
                <a:gd name="T17" fmla="*/ 132 h 132"/>
                <a:gd name="T18" fmla="*/ 12 w 216"/>
                <a:gd name="T19" fmla="*/ 120 h 132"/>
                <a:gd name="T20" fmla="*/ 204 w 216"/>
                <a:gd name="T21" fmla="*/ 120 h 132"/>
                <a:gd name="T22" fmla="*/ 204 w 216"/>
                <a:gd name="T23" fmla="*/ 12 h 132"/>
                <a:gd name="T24" fmla="*/ 12 w 216"/>
                <a:gd name="T25" fmla="*/ 12 h 132"/>
                <a:gd name="T26" fmla="*/ 12 w 216"/>
                <a:gd name="T27" fmla="*/ 12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6" h="132">
                  <a:moveTo>
                    <a:pt x="210" y="132"/>
                  </a:moveTo>
                  <a:cubicBezTo>
                    <a:pt x="6" y="132"/>
                    <a:pt x="6" y="132"/>
                    <a:pt x="6" y="132"/>
                  </a:cubicBezTo>
                  <a:cubicBezTo>
                    <a:pt x="3" y="132"/>
                    <a:pt x="0" y="129"/>
                    <a:pt x="0" y="126"/>
                  </a:cubicBezTo>
                  <a:cubicBezTo>
                    <a:pt x="0" y="6"/>
                    <a:pt x="0" y="6"/>
                    <a:pt x="0" y="6"/>
                  </a:cubicBezTo>
                  <a:cubicBezTo>
                    <a:pt x="0" y="2"/>
                    <a:pt x="3" y="0"/>
                    <a:pt x="6" y="0"/>
                  </a:cubicBezTo>
                  <a:cubicBezTo>
                    <a:pt x="210" y="0"/>
                    <a:pt x="210" y="0"/>
                    <a:pt x="210" y="0"/>
                  </a:cubicBezTo>
                  <a:cubicBezTo>
                    <a:pt x="214" y="0"/>
                    <a:pt x="216" y="2"/>
                    <a:pt x="216" y="6"/>
                  </a:cubicBezTo>
                  <a:cubicBezTo>
                    <a:pt x="216" y="126"/>
                    <a:pt x="216" y="126"/>
                    <a:pt x="216" y="126"/>
                  </a:cubicBezTo>
                  <a:cubicBezTo>
                    <a:pt x="216" y="129"/>
                    <a:pt x="214" y="132"/>
                    <a:pt x="210" y="132"/>
                  </a:cubicBezTo>
                  <a:close/>
                  <a:moveTo>
                    <a:pt x="12" y="120"/>
                  </a:moveTo>
                  <a:cubicBezTo>
                    <a:pt x="204" y="120"/>
                    <a:pt x="204" y="120"/>
                    <a:pt x="204" y="120"/>
                  </a:cubicBezTo>
                  <a:cubicBezTo>
                    <a:pt x="204" y="12"/>
                    <a:pt x="204" y="12"/>
                    <a:pt x="204" y="12"/>
                  </a:cubicBezTo>
                  <a:cubicBezTo>
                    <a:pt x="12" y="12"/>
                    <a:pt x="12" y="12"/>
                    <a:pt x="12" y="12"/>
                  </a:cubicBezTo>
                  <a:lnTo>
                    <a:pt x="12"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2" name="Freeform 115"/>
            <p:cNvSpPr>
              <a:spLocks/>
            </p:cNvSpPr>
            <p:nvPr/>
          </p:nvSpPr>
          <p:spPr bwMode="auto">
            <a:xfrm>
              <a:off x="3469" y="2039"/>
              <a:ext cx="125" cy="17"/>
            </a:xfrm>
            <a:custGeom>
              <a:avLst/>
              <a:gdLst>
                <a:gd name="T0" fmla="*/ 78 w 84"/>
                <a:gd name="T1" fmla="*/ 12 h 12"/>
                <a:gd name="T2" fmla="*/ 6 w 84"/>
                <a:gd name="T3" fmla="*/ 12 h 12"/>
                <a:gd name="T4" fmla="*/ 0 w 84"/>
                <a:gd name="T5" fmla="*/ 6 h 12"/>
                <a:gd name="T6" fmla="*/ 6 w 84"/>
                <a:gd name="T7" fmla="*/ 0 h 12"/>
                <a:gd name="T8" fmla="*/ 78 w 84"/>
                <a:gd name="T9" fmla="*/ 0 h 12"/>
                <a:gd name="T10" fmla="*/ 84 w 84"/>
                <a:gd name="T11" fmla="*/ 6 h 12"/>
                <a:gd name="T12" fmla="*/ 78 w 8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84" h="12">
                  <a:moveTo>
                    <a:pt x="78" y="12"/>
                  </a:moveTo>
                  <a:cubicBezTo>
                    <a:pt x="6" y="12"/>
                    <a:pt x="6" y="12"/>
                    <a:pt x="6" y="12"/>
                  </a:cubicBezTo>
                  <a:cubicBezTo>
                    <a:pt x="3" y="12"/>
                    <a:pt x="0" y="9"/>
                    <a:pt x="0" y="6"/>
                  </a:cubicBezTo>
                  <a:cubicBezTo>
                    <a:pt x="0" y="2"/>
                    <a:pt x="3" y="0"/>
                    <a:pt x="6" y="0"/>
                  </a:cubicBezTo>
                  <a:cubicBezTo>
                    <a:pt x="78" y="0"/>
                    <a:pt x="78" y="0"/>
                    <a:pt x="78" y="0"/>
                  </a:cubicBezTo>
                  <a:cubicBezTo>
                    <a:pt x="82" y="0"/>
                    <a:pt x="84" y="2"/>
                    <a:pt x="84" y="6"/>
                  </a:cubicBezTo>
                  <a:cubicBezTo>
                    <a:pt x="84" y="9"/>
                    <a:pt x="82" y="12"/>
                    <a:pt x="7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3" name="Freeform 116"/>
            <p:cNvSpPr>
              <a:spLocks/>
            </p:cNvSpPr>
            <p:nvPr/>
          </p:nvSpPr>
          <p:spPr bwMode="auto">
            <a:xfrm>
              <a:off x="3469" y="2074"/>
              <a:ext cx="71" cy="18"/>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2"/>
                    <a:pt x="3" y="0"/>
                    <a:pt x="6" y="0"/>
                  </a:cubicBezTo>
                  <a:cubicBezTo>
                    <a:pt x="42" y="0"/>
                    <a:pt x="42" y="0"/>
                    <a:pt x="42" y="0"/>
                  </a:cubicBezTo>
                  <a:cubicBezTo>
                    <a:pt x="46" y="0"/>
                    <a:pt x="48" y="2"/>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4" name="Freeform 117"/>
            <p:cNvSpPr>
              <a:spLocks noEditPoints="1"/>
            </p:cNvSpPr>
            <p:nvPr/>
          </p:nvSpPr>
          <p:spPr bwMode="auto">
            <a:xfrm>
              <a:off x="3647" y="2039"/>
              <a:ext cx="178" cy="53"/>
            </a:xfrm>
            <a:custGeom>
              <a:avLst/>
              <a:gdLst>
                <a:gd name="T0" fmla="*/ 114 w 120"/>
                <a:gd name="T1" fmla="*/ 36 h 36"/>
                <a:gd name="T2" fmla="*/ 6 w 120"/>
                <a:gd name="T3" fmla="*/ 36 h 36"/>
                <a:gd name="T4" fmla="*/ 0 w 120"/>
                <a:gd name="T5" fmla="*/ 30 h 36"/>
                <a:gd name="T6" fmla="*/ 0 w 120"/>
                <a:gd name="T7" fmla="*/ 6 h 36"/>
                <a:gd name="T8" fmla="*/ 6 w 120"/>
                <a:gd name="T9" fmla="*/ 0 h 36"/>
                <a:gd name="T10" fmla="*/ 114 w 120"/>
                <a:gd name="T11" fmla="*/ 0 h 36"/>
                <a:gd name="T12" fmla="*/ 120 w 120"/>
                <a:gd name="T13" fmla="*/ 6 h 36"/>
                <a:gd name="T14" fmla="*/ 120 w 120"/>
                <a:gd name="T15" fmla="*/ 30 h 36"/>
                <a:gd name="T16" fmla="*/ 114 w 120"/>
                <a:gd name="T17" fmla="*/ 36 h 36"/>
                <a:gd name="T18" fmla="*/ 12 w 120"/>
                <a:gd name="T19" fmla="*/ 24 h 36"/>
                <a:gd name="T20" fmla="*/ 108 w 120"/>
                <a:gd name="T21" fmla="*/ 24 h 36"/>
                <a:gd name="T22" fmla="*/ 108 w 120"/>
                <a:gd name="T23" fmla="*/ 12 h 36"/>
                <a:gd name="T24" fmla="*/ 12 w 120"/>
                <a:gd name="T25" fmla="*/ 12 h 36"/>
                <a:gd name="T26" fmla="*/ 12 w 120"/>
                <a:gd name="T27"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36">
                  <a:moveTo>
                    <a:pt x="114" y="36"/>
                  </a:moveTo>
                  <a:cubicBezTo>
                    <a:pt x="6" y="36"/>
                    <a:pt x="6" y="36"/>
                    <a:pt x="6" y="36"/>
                  </a:cubicBezTo>
                  <a:cubicBezTo>
                    <a:pt x="3" y="36"/>
                    <a:pt x="0" y="33"/>
                    <a:pt x="0" y="30"/>
                  </a:cubicBezTo>
                  <a:cubicBezTo>
                    <a:pt x="0" y="6"/>
                    <a:pt x="0" y="6"/>
                    <a:pt x="0" y="6"/>
                  </a:cubicBezTo>
                  <a:cubicBezTo>
                    <a:pt x="0" y="2"/>
                    <a:pt x="3" y="0"/>
                    <a:pt x="6" y="0"/>
                  </a:cubicBezTo>
                  <a:cubicBezTo>
                    <a:pt x="114" y="0"/>
                    <a:pt x="114" y="0"/>
                    <a:pt x="114" y="0"/>
                  </a:cubicBezTo>
                  <a:cubicBezTo>
                    <a:pt x="118" y="0"/>
                    <a:pt x="120" y="2"/>
                    <a:pt x="120" y="6"/>
                  </a:cubicBezTo>
                  <a:cubicBezTo>
                    <a:pt x="120" y="30"/>
                    <a:pt x="120" y="30"/>
                    <a:pt x="120" y="30"/>
                  </a:cubicBezTo>
                  <a:cubicBezTo>
                    <a:pt x="120" y="33"/>
                    <a:pt x="118" y="36"/>
                    <a:pt x="114" y="36"/>
                  </a:cubicBezTo>
                  <a:close/>
                  <a:moveTo>
                    <a:pt x="12" y="24"/>
                  </a:moveTo>
                  <a:cubicBezTo>
                    <a:pt x="108" y="24"/>
                    <a:pt x="108" y="24"/>
                    <a:pt x="108" y="24"/>
                  </a:cubicBezTo>
                  <a:cubicBezTo>
                    <a:pt x="108" y="12"/>
                    <a:pt x="108" y="12"/>
                    <a:pt x="108" y="12"/>
                  </a:cubicBezTo>
                  <a:cubicBezTo>
                    <a:pt x="12" y="12"/>
                    <a:pt x="12" y="12"/>
                    <a:pt x="12" y="12"/>
                  </a:cubicBezTo>
                  <a:lnTo>
                    <a:pt x="1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grpSp>
        <p:nvGrpSpPr>
          <p:cNvPr id="45" name="Group 44"/>
          <p:cNvGrpSpPr/>
          <p:nvPr/>
        </p:nvGrpSpPr>
        <p:grpSpPr>
          <a:xfrm>
            <a:off x="1347133" y="2246121"/>
            <a:ext cx="1013479" cy="778650"/>
            <a:chOff x="1478863" y="2335358"/>
            <a:chExt cx="782144" cy="616088"/>
          </a:xfrm>
          <a:solidFill>
            <a:schemeClr val="tx1"/>
          </a:solidFill>
        </p:grpSpPr>
        <p:sp>
          <p:nvSpPr>
            <p:cNvPr id="46" name="Freeform 38"/>
            <p:cNvSpPr>
              <a:spLocks noEditPoints="1"/>
            </p:cNvSpPr>
            <p:nvPr/>
          </p:nvSpPr>
          <p:spPr bwMode="auto">
            <a:xfrm>
              <a:off x="1931303" y="2424402"/>
              <a:ext cx="264726" cy="264725"/>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12 h 72"/>
                <a:gd name="T12" fmla="*/ 12 w 72"/>
                <a:gd name="T13" fmla="*/ 36 h 72"/>
                <a:gd name="T14" fmla="*/ 36 w 72"/>
                <a:gd name="T15" fmla="*/ 60 h 72"/>
                <a:gd name="T16" fmla="*/ 60 w 72"/>
                <a:gd name="T17" fmla="*/ 36 h 72"/>
                <a:gd name="T18" fmla="*/ 36 w 72"/>
                <a:gd name="T19" fmla="*/ 1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5" y="0"/>
                    <a:pt x="72" y="16"/>
                    <a:pt x="72" y="36"/>
                  </a:cubicBezTo>
                  <a:cubicBezTo>
                    <a:pt x="72" y="56"/>
                    <a:pt x="55" y="72"/>
                    <a:pt x="36" y="72"/>
                  </a:cubicBezTo>
                  <a:close/>
                  <a:moveTo>
                    <a:pt x="36" y="12"/>
                  </a:moveTo>
                  <a:cubicBezTo>
                    <a:pt x="22" y="12"/>
                    <a:pt x="12" y="23"/>
                    <a:pt x="12" y="36"/>
                  </a:cubicBezTo>
                  <a:cubicBezTo>
                    <a:pt x="12" y="49"/>
                    <a:pt x="22" y="60"/>
                    <a:pt x="36" y="60"/>
                  </a:cubicBezTo>
                  <a:cubicBezTo>
                    <a:pt x="49" y="60"/>
                    <a:pt x="60" y="49"/>
                    <a:pt x="60" y="36"/>
                  </a:cubicBezTo>
                  <a:cubicBezTo>
                    <a:pt x="60" y="23"/>
                    <a:pt x="49" y="12"/>
                    <a:pt x="3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00" dirty="0"/>
            </a:p>
          </p:txBody>
        </p:sp>
        <p:sp>
          <p:nvSpPr>
            <p:cNvPr id="47" name="Freeform 39"/>
            <p:cNvSpPr>
              <a:spLocks/>
            </p:cNvSpPr>
            <p:nvPr/>
          </p:nvSpPr>
          <p:spPr bwMode="auto">
            <a:xfrm>
              <a:off x="1895204" y="2643403"/>
              <a:ext cx="365803" cy="221407"/>
            </a:xfrm>
            <a:custGeom>
              <a:avLst/>
              <a:gdLst>
                <a:gd name="T0" fmla="*/ 94 w 100"/>
                <a:gd name="T1" fmla="*/ 60 h 60"/>
                <a:gd name="T2" fmla="*/ 27 w 100"/>
                <a:gd name="T3" fmla="*/ 60 h 60"/>
                <a:gd name="T4" fmla="*/ 21 w 100"/>
                <a:gd name="T5" fmla="*/ 54 h 60"/>
                <a:gd name="T6" fmla="*/ 27 w 100"/>
                <a:gd name="T7" fmla="*/ 48 h 60"/>
                <a:gd name="T8" fmla="*/ 87 w 100"/>
                <a:gd name="T9" fmla="*/ 48 h 60"/>
                <a:gd name="T10" fmla="*/ 46 w 100"/>
                <a:gd name="T11" fmla="*/ 12 h 60"/>
                <a:gd name="T12" fmla="*/ 12 w 100"/>
                <a:gd name="T13" fmla="*/ 29 h 60"/>
                <a:gd name="T14" fmla="*/ 3 w 100"/>
                <a:gd name="T15" fmla="*/ 31 h 60"/>
                <a:gd name="T16" fmla="*/ 2 w 100"/>
                <a:gd name="T17" fmla="*/ 22 h 60"/>
                <a:gd name="T18" fmla="*/ 46 w 100"/>
                <a:gd name="T19" fmla="*/ 0 h 60"/>
                <a:gd name="T20" fmla="*/ 100 w 100"/>
                <a:gd name="T21" fmla="*/ 54 h 60"/>
                <a:gd name="T22" fmla="*/ 94 w 100"/>
                <a:gd name="T23"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60">
                  <a:moveTo>
                    <a:pt x="94" y="60"/>
                  </a:moveTo>
                  <a:cubicBezTo>
                    <a:pt x="27" y="60"/>
                    <a:pt x="27" y="60"/>
                    <a:pt x="27" y="60"/>
                  </a:cubicBezTo>
                  <a:cubicBezTo>
                    <a:pt x="23" y="60"/>
                    <a:pt x="21" y="58"/>
                    <a:pt x="21" y="54"/>
                  </a:cubicBezTo>
                  <a:cubicBezTo>
                    <a:pt x="21" y="51"/>
                    <a:pt x="23" y="48"/>
                    <a:pt x="27" y="48"/>
                  </a:cubicBezTo>
                  <a:cubicBezTo>
                    <a:pt x="87" y="48"/>
                    <a:pt x="87" y="48"/>
                    <a:pt x="87" y="48"/>
                  </a:cubicBezTo>
                  <a:cubicBezTo>
                    <a:pt x="84" y="28"/>
                    <a:pt x="67" y="12"/>
                    <a:pt x="46" y="12"/>
                  </a:cubicBezTo>
                  <a:cubicBezTo>
                    <a:pt x="32" y="12"/>
                    <a:pt x="20" y="19"/>
                    <a:pt x="12" y="29"/>
                  </a:cubicBezTo>
                  <a:cubicBezTo>
                    <a:pt x="10" y="32"/>
                    <a:pt x="6" y="33"/>
                    <a:pt x="3" y="31"/>
                  </a:cubicBezTo>
                  <a:cubicBezTo>
                    <a:pt x="1" y="29"/>
                    <a:pt x="0" y="25"/>
                    <a:pt x="2" y="22"/>
                  </a:cubicBezTo>
                  <a:cubicBezTo>
                    <a:pt x="12" y="9"/>
                    <a:pt x="28" y="0"/>
                    <a:pt x="46" y="0"/>
                  </a:cubicBezTo>
                  <a:cubicBezTo>
                    <a:pt x="75" y="0"/>
                    <a:pt x="100" y="24"/>
                    <a:pt x="100" y="54"/>
                  </a:cubicBezTo>
                  <a:cubicBezTo>
                    <a:pt x="100" y="58"/>
                    <a:pt x="97" y="60"/>
                    <a:pt x="94"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00" dirty="0"/>
            </a:p>
          </p:txBody>
        </p:sp>
        <p:sp>
          <p:nvSpPr>
            <p:cNvPr id="48" name="Freeform 40"/>
            <p:cNvSpPr>
              <a:spLocks noEditPoints="1"/>
            </p:cNvSpPr>
            <p:nvPr/>
          </p:nvSpPr>
          <p:spPr bwMode="auto">
            <a:xfrm>
              <a:off x="1575127" y="2335358"/>
              <a:ext cx="360990" cy="363396"/>
            </a:xfrm>
            <a:custGeom>
              <a:avLst/>
              <a:gdLst>
                <a:gd name="T0" fmla="*/ 50 w 99"/>
                <a:gd name="T1" fmla="*/ 99 h 99"/>
                <a:gd name="T2" fmla="*/ 0 w 99"/>
                <a:gd name="T3" fmla="*/ 50 h 99"/>
                <a:gd name="T4" fmla="*/ 50 w 99"/>
                <a:gd name="T5" fmla="*/ 0 h 99"/>
                <a:gd name="T6" fmla="*/ 99 w 99"/>
                <a:gd name="T7" fmla="*/ 50 h 99"/>
                <a:gd name="T8" fmla="*/ 50 w 99"/>
                <a:gd name="T9" fmla="*/ 99 h 99"/>
                <a:gd name="T10" fmla="*/ 50 w 99"/>
                <a:gd name="T11" fmla="*/ 12 h 99"/>
                <a:gd name="T12" fmla="*/ 12 w 99"/>
                <a:gd name="T13" fmla="*/ 50 h 99"/>
                <a:gd name="T14" fmla="*/ 50 w 99"/>
                <a:gd name="T15" fmla="*/ 87 h 99"/>
                <a:gd name="T16" fmla="*/ 87 w 99"/>
                <a:gd name="T17" fmla="*/ 50 h 99"/>
                <a:gd name="T18" fmla="*/ 50 w 99"/>
                <a:gd name="T19" fmla="*/ 1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99">
                  <a:moveTo>
                    <a:pt x="50" y="99"/>
                  </a:moveTo>
                  <a:cubicBezTo>
                    <a:pt x="22" y="99"/>
                    <a:pt x="0" y="77"/>
                    <a:pt x="0" y="50"/>
                  </a:cubicBezTo>
                  <a:cubicBezTo>
                    <a:pt x="0" y="22"/>
                    <a:pt x="22" y="0"/>
                    <a:pt x="50" y="0"/>
                  </a:cubicBezTo>
                  <a:cubicBezTo>
                    <a:pt x="77" y="0"/>
                    <a:pt x="99" y="22"/>
                    <a:pt x="99" y="50"/>
                  </a:cubicBezTo>
                  <a:cubicBezTo>
                    <a:pt x="99" y="77"/>
                    <a:pt x="77" y="99"/>
                    <a:pt x="50" y="99"/>
                  </a:cubicBezTo>
                  <a:close/>
                  <a:moveTo>
                    <a:pt x="50" y="12"/>
                  </a:moveTo>
                  <a:cubicBezTo>
                    <a:pt x="29" y="12"/>
                    <a:pt x="12" y="29"/>
                    <a:pt x="12" y="50"/>
                  </a:cubicBezTo>
                  <a:cubicBezTo>
                    <a:pt x="12" y="70"/>
                    <a:pt x="29" y="87"/>
                    <a:pt x="50" y="87"/>
                  </a:cubicBezTo>
                  <a:cubicBezTo>
                    <a:pt x="70" y="87"/>
                    <a:pt x="87" y="70"/>
                    <a:pt x="87" y="50"/>
                  </a:cubicBezTo>
                  <a:cubicBezTo>
                    <a:pt x="87" y="29"/>
                    <a:pt x="70" y="12"/>
                    <a:pt x="5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00" dirty="0"/>
            </a:p>
          </p:txBody>
        </p:sp>
        <p:sp>
          <p:nvSpPr>
            <p:cNvPr id="49" name="Freeform 41"/>
            <p:cNvSpPr>
              <a:spLocks noEditPoints="1"/>
            </p:cNvSpPr>
            <p:nvPr/>
          </p:nvSpPr>
          <p:spPr bwMode="auto">
            <a:xfrm>
              <a:off x="1478863" y="2655435"/>
              <a:ext cx="553518" cy="296011"/>
            </a:xfrm>
            <a:custGeom>
              <a:avLst/>
              <a:gdLst>
                <a:gd name="T0" fmla="*/ 145 w 151"/>
                <a:gd name="T1" fmla="*/ 81 h 81"/>
                <a:gd name="T2" fmla="*/ 6 w 151"/>
                <a:gd name="T3" fmla="*/ 81 h 81"/>
                <a:gd name="T4" fmla="*/ 0 w 151"/>
                <a:gd name="T5" fmla="*/ 75 h 81"/>
                <a:gd name="T6" fmla="*/ 76 w 151"/>
                <a:gd name="T7" fmla="*/ 0 h 81"/>
                <a:gd name="T8" fmla="*/ 151 w 151"/>
                <a:gd name="T9" fmla="*/ 75 h 81"/>
                <a:gd name="T10" fmla="*/ 145 w 151"/>
                <a:gd name="T11" fmla="*/ 81 h 81"/>
                <a:gd name="T12" fmla="*/ 12 w 151"/>
                <a:gd name="T13" fmla="*/ 69 h 81"/>
                <a:gd name="T14" fmla="*/ 139 w 151"/>
                <a:gd name="T15" fmla="*/ 69 h 81"/>
                <a:gd name="T16" fmla="*/ 76 w 151"/>
                <a:gd name="T17" fmla="*/ 12 h 81"/>
                <a:gd name="T18" fmla="*/ 12 w 151"/>
                <a:gd name="T19" fmla="*/ 6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81">
                  <a:moveTo>
                    <a:pt x="145" y="81"/>
                  </a:moveTo>
                  <a:cubicBezTo>
                    <a:pt x="6" y="81"/>
                    <a:pt x="6" y="81"/>
                    <a:pt x="6" y="81"/>
                  </a:cubicBezTo>
                  <a:cubicBezTo>
                    <a:pt x="3" y="81"/>
                    <a:pt x="0" y="79"/>
                    <a:pt x="0" y="75"/>
                  </a:cubicBezTo>
                  <a:cubicBezTo>
                    <a:pt x="0" y="34"/>
                    <a:pt x="34" y="0"/>
                    <a:pt x="76" y="0"/>
                  </a:cubicBezTo>
                  <a:cubicBezTo>
                    <a:pt x="117" y="0"/>
                    <a:pt x="151" y="34"/>
                    <a:pt x="151" y="75"/>
                  </a:cubicBezTo>
                  <a:cubicBezTo>
                    <a:pt x="151" y="79"/>
                    <a:pt x="148" y="81"/>
                    <a:pt x="145" y="81"/>
                  </a:cubicBezTo>
                  <a:close/>
                  <a:moveTo>
                    <a:pt x="12" y="69"/>
                  </a:moveTo>
                  <a:cubicBezTo>
                    <a:pt x="139" y="69"/>
                    <a:pt x="139" y="69"/>
                    <a:pt x="139" y="69"/>
                  </a:cubicBezTo>
                  <a:cubicBezTo>
                    <a:pt x="136" y="37"/>
                    <a:pt x="108" y="12"/>
                    <a:pt x="76" y="12"/>
                  </a:cubicBezTo>
                  <a:cubicBezTo>
                    <a:pt x="43" y="12"/>
                    <a:pt x="16" y="37"/>
                    <a:pt x="12"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000" dirty="0"/>
            </a:p>
          </p:txBody>
        </p:sp>
      </p:grpSp>
      <p:grpSp>
        <p:nvGrpSpPr>
          <p:cNvPr id="50" name="Group 49"/>
          <p:cNvGrpSpPr/>
          <p:nvPr/>
        </p:nvGrpSpPr>
        <p:grpSpPr>
          <a:xfrm>
            <a:off x="5161557" y="1828800"/>
            <a:ext cx="1886450" cy="4515943"/>
            <a:chOff x="5161557" y="1828800"/>
            <a:chExt cx="1886450" cy="4515943"/>
          </a:xfrm>
        </p:grpSpPr>
        <p:grpSp>
          <p:nvGrpSpPr>
            <p:cNvPr id="51" name="Group 50"/>
            <p:cNvGrpSpPr/>
            <p:nvPr/>
          </p:nvGrpSpPr>
          <p:grpSpPr>
            <a:xfrm>
              <a:off x="5161557" y="1828800"/>
              <a:ext cx="1886450" cy="4515943"/>
              <a:chOff x="870727" y="2109396"/>
              <a:chExt cx="1886450" cy="4515943"/>
            </a:xfrm>
          </p:grpSpPr>
          <p:sp>
            <p:nvSpPr>
              <p:cNvPr id="66" name="Oval 65"/>
              <p:cNvSpPr/>
              <p:nvPr/>
            </p:nvSpPr>
            <p:spPr>
              <a:xfrm>
                <a:off x="1602461" y="5222558"/>
                <a:ext cx="422979" cy="422979"/>
              </a:xfrm>
              <a:prstGeom prst="ellipse">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36576" numCol="1" spcCol="0" rtlCol="0" fromWordArt="0" anchor="ctr" anchorCtr="0" forceAA="0" compatLnSpc="1">
                <a:prstTxWarp prst="textNoShape">
                  <a:avLst/>
                </a:prstTxWarp>
                <a:noAutofit/>
              </a:bodyPr>
              <a:lstStyle/>
              <a:p>
                <a:pPr algn="ctr"/>
                <a:r>
                  <a:rPr lang="en-US" sz="1600" dirty="0">
                    <a:solidFill>
                      <a:srgbClr val="FFFFFF"/>
                    </a:solidFill>
                  </a:rPr>
                  <a:t>3</a:t>
                </a:r>
              </a:p>
            </p:txBody>
          </p:sp>
          <p:sp>
            <p:nvSpPr>
              <p:cNvPr id="67" name="Oval 66"/>
              <p:cNvSpPr/>
              <p:nvPr/>
            </p:nvSpPr>
            <p:spPr>
              <a:xfrm>
                <a:off x="1723898" y="3860492"/>
                <a:ext cx="180109" cy="180109"/>
              </a:xfrm>
              <a:prstGeom prst="ellipse">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en-US" sz="3200" dirty="0">
                  <a:solidFill>
                    <a:srgbClr val="606262"/>
                  </a:solidFill>
                </a:endParaRPr>
              </a:p>
            </p:txBody>
          </p:sp>
          <p:cxnSp>
            <p:nvCxnSpPr>
              <p:cNvPr id="68" name="Straight Connector 67"/>
              <p:cNvCxnSpPr/>
              <p:nvPr/>
            </p:nvCxnSpPr>
            <p:spPr>
              <a:xfrm flipV="1">
                <a:off x="1804994" y="4040601"/>
                <a:ext cx="2" cy="1181957"/>
              </a:xfrm>
              <a:prstGeom prst="line">
                <a:avLst/>
              </a:prstGeom>
              <a:solidFill>
                <a:schemeClr val="accent2"/>
              </a:solidFill>
              <a:ln w="12700" cmpd="sng">
                <a:noFill/>
              </a:ln>
              <a:effectLst/>
            </p:spPr>
            <p:style>
              <a:lnRef idx="2">
                <a:schemeClr val="accent1"/>
              </a:lnRef>
              <a:fillRef idx="0">
                <a:schemeClr val="accent1"/>
              </a:fillRef>
              <a:effectRef idx="1">
                <a:schemeClr val="accent1"/>
              </a:effectRef>
              <a:fontRef idx="minor">
                <a:schemeClr val="tx1"/>
              </a:fontRef>
            </p:style>
          </p:cxnSp>
          <p:sp>
            <p:nvSpPr>
              <p:cNvPr id="69" name="Oval 68"/>
              <p:cNvSpPr/>
              <p:nvPr/>
            </p:nvSpPr>
            <p:spPr>
              <a:xfrm>
                <a:off x="965382" y="2109396"/>
                <a:ext cx="1687555" cy="1687555"/>
              </a:xfrm>
              <a:prstGeom prst="ellipse">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70" name="TextBox 69"/>
              <p:cNvSpPr txBox="1"/>
              <p:nvPr/>
            </p:nvSpPr>
            <p:spPr>
              <a:xfrm>
                <a:off x="870727" y="5794342"/>
                <a:ext cx="1886450" cy="830997"/>
              </a:xfrm>
              <a:prstGeom prst="rect">
                <a:avLst/>
              </a:prstGeom>
              <a:noFill/>
              <a:ln w="12700">
                <a:noFill/>
              </a:ln>
            </p:spPr>
            <p:txBody>
              <a:bodyPr wrap="square" rtlCol="0">
                <a:spAutoFit/>
              </a:bodyPr>
              <a:lstStyle/>
              <a:p>
                <a:pPr algn="ctr"/>
                <a:r>
                  <a:rPr lang="en-US" sz="1600" dirty="0">
                    <a:solidFill>
                      <a:schemeClr val="tx1">
                        <a:lumMod val="60000"/>
                        <a:lumOff val="40000"/>
                      </a:schemeClr>
                    </a:solidFill>
                    <a:latin typeface="Graphik Black" panose="020B0A03030202060203" pitchFamily="34" charset="0"/>
                  </a:rPr>
                  <a:t>LIFETIME </a:t>
                </a:r>
                <a:r>
                  <a:rPr lang="en-US" sz="1600" dirty="0">
                    <a:solidFill>
                      <a:schemeClr val="accent2"/>
                    </a:solidFill>
                    <a:latin typeface="Graphik Black" panose="020B0A03030202060203" pitchFamily="34" charset="0"/>
                  </a:rPr>
                  <a:t>PHILADELPHIA</a:t>
                </a:r>
                <a:r>
                  <a:rPr lang="en-US" sz="1600" dirty="0">
                    <a:solidFill>
                      <a:schemeClr val="tx1">
                        <a:lumMod val="60000"/>
                        <a:lumOff val="40000"/>
                      </a:schemeClr>
                    </a:solidFill>
                    <a:latin typeface="Graphik Black" panose="020B0A03030202060203" pitchFamily="34" charset="0"/>
                  </a:rPr>
                  <a:t> RESIDENT</a:t>
                </a:r>
              </a:p>
            </p:txBody>
          </p:sp>
        </p:grpSp>
        <p:grpSp>
          <p:nvGrpSpPr>
            <p:cNvPr id="52" name="Group 81"/>
            <p:cNvGrpSpPr>
              <a:grpSpLocks noChangeAspect="1"/>
            </p:cNvGrpSpPr>
            <p:nvPr/>
          </p:nvGrpSpPr>
          <p:grpSpPr bwMode="auto">
            <a:xfrm>
              <a:off x="5780374" y="2207514"/>
              <a:ext cx="639230" cy="265704"/>
              <a:chOff x="4507" y="3122"/>
              <a:chExt cx="407" cy="177"/>
            </a:xfrm>
            <a:solidFill>
              <a:schemeClr val="tx1"/>
            </a:solidFill>
          </p:grpSpPr>
          <p:sp>
            <p:nvSpPr>
              <p:cNvPr id="64" name="Freeform 82"/>
              <p:cNvSpPr>
                <a:spLocks noEditPoints="1"/>
              </p:cNvSpPr>
              <p:nvPr/>
            </p:nvSpPr>
            <p:spPr bwMode="auto">
              <a:xfrm>
                <a:off x="4507" y="3122"/>
                <a:ext cx="213" cy="177"/>
              </a:xfrm>
              <a:custGeom>
                <a:avLst/>
                <a:gdLst>
                  <a:gd name="T0" fmla="*/ 66 w 144"/>
                  <a:gd name="T1" fmla="*/ 120 h 120"/>
                  <a:gd name="T2" fmla="*/ 0 w 144"/>
                  <a:gd name="T3" fmla="*/ 60 h 120"/>
                  <a:gd name="T4" fmla="*/ 66 w 144"/>
                  <a:gd name="T5" fmla="*/ 0 h 120"/>
                  <a:gd name="T6" fmla="*/ 142 w 144"/>
                  <a:gd name="T7" fmla="*/ 57 h 120"/>
                  <a:gd name="T8" fmla="*/ 142 w 144"/>
                  <a:gd name="T9" fmla="*/ 63 h 120"/>
                  <a:gd name="T10" fmla="*/ 66 w 144"/>
                  <a:gd name="T11" fmla="*/ 120 h 120"/>
                  <a:gd name="T12" fmla="*/ 66 w 144"/>
                  <a:gd name="T13" fmla="*/ 12 h 120"/>
                  <a:gd name="T14" fmla="*/ 12 w 144"/>
                  <a:gd name="T15" fmla="*/ 60 h 120"/>
                  <a:gd name="T16" fmla="*/ 66 w 144"/>
                  <a:gd name="T17" fmla="*/ 108 h 120"/>
                  <a:gd name="T18" fmla="*/ 130 w 144"/>
                  <a:gd name="T19" fmla="*/ 60 h 120"/>
                  <a:gd name="T20" fmla="*/ 66 w 144"/>
                  <a:gd name="T21" fmla="*/ 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120">
                    <a:moveTo>
                      <a:pt x="66" y="120"/>
                    </a:moveTo>
                    <a:cubicBezTo>
                      <a:pt x="28" y="120"/>
                      <a:pt x="0" y="94"/>
                      <a:pt x="0" y="60"/>
                    </a:cubicBezTo>
                    <a:cubicBezTo>
                      <a:pt x="0" y="26"/>
                      <a:pt x="28" y="0"/>
                      <a:pt x="66" y="0"/>
                    </a:cubicBezTo>
                    <a:cubicBezTo>
                      <a:pt x="106" y="0"/>
                      <a:pt x="141" y="54"/>
                      <a:pt x="142" y="57"/>
                    </a:cubicBezTo>
                    <a:cubicBezTo>
                      <a:pt x="144" y="59"/>
                      <a:pt x="144" y="61"/>
                      <a:pt x="142" y="63"/>
                    </a:cubicBezTo>
                    <a:cubicBezTo>
                      <a:pt x="141" y="65"/>
                      <a:pt x="106" y="120"/>
                      <a:pt x="66" y="120"/>
                    </a:cubicBezTo>
                    <a:close/>
                    <a:moveTo>
                      <a:pt x="66" y="12"/>
                    </a:moveTo>
                    <a:cubicBezTo>
                      <a:pt x="35" y="12"/>
                      <a:pt x="12" y="32"/>
                      <a:pt x="12" y="60"/>
                    </a:cubicBezTo>
                    <a:cubicBezTo>
                      <a:pt x="12" y="88"/>
                      <a:pt x="35" y="108"/>
                      <a:pt x="66" y="108"/>
                    </a:cubicBezTo>
                    <a:cubicBezTo>
                      <a:pt x="94" y="108"/>
                      <a:pt x="122" y="71"/>
                      <a:pt x="130" y="60"/>
                    </a:cubicBezTo>
                    <a:cubicBezTo>
                      <a:pt x="122" y="49"/>
                      <a:pt x="94" y="12"/>
                      <a:pt x="66" y="12"/>
                    </a:cubicBezTo>
                    <a:close/>
                  </a:path>
                </a:pathLst>
              </a:cu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AU"/>
              </a:p>
            </p:txBody>
          </p:sp>
          <p:sp>
            <p:nvSpPr>
              <p:cNvPr id="65" name="Freeform 83"/>
              <p:cNvSpPr>
                <a:spLocks noEditPoints="1"/>
              </p:cNvSpPr>
              <p:nvPr/>
            </p:nvSpPr>
            <p:spPr bwMode="auto">
              <a:xfrm>
                <a:off x="4701" y="3122"/>
                <a:ext cx="213" cy="177"/>
              </a:xfrm>
              <a:custGeom>
                <a:avLst/>
                <a:gdLst>
                  <a:gd name="T0" fmla="*/ 78 w 144"/>
                  <a:gd name="T1" fmla="*/ 120 h 120"/>
                  <a:gd name="T2" fmla="*/ 2 w 144"/>
                  <a:gd name="T3" fmla="*/ 63 h 120"/>
                  <a:gd name="T4" fmla="*/ 2 w 144"/>
                  <a:gd name="T5" fmla="*/ 57 h 120"/>
                  <a:gd name="T6" fmla="*/ 78 w 144"/>
                  <a:gd name="T7" fmla="*/ 0 h 120"/>
                  <a:gd name="T8" fmla="*/ 126 w 144"/>
                  <a:gd name="T9" fmla="*/ 17 h 120"/>
                  <a:gd name="T10" fmla="*/ 144 w 144"/>
                  <a:gd name="T11" fmla="*/ 60 h 120"/>
                  <a:gd name="T12" fmla="*/ 78 w 144"/>
                  <a:gd name="T13" fmla="*/ 120 h 120"/>
                  <a:gd name="T14" fmla="*/ 14 w 144"/>
                  <a:gd name="T15" fmla="*/ 60 h 120"/>
                  <a:gd name="T16" fmla="*/ 78 w 144"/>
                  <a:gd name="T17" fmla="*/ 108 h 120"/>
                  <a:gd name="T18" fmla="*/ 132 w 144"/>
                  <a:gd name="T19" fmla="*/ 60 h 120"/>
                  <a:gd name="T20" fmla="*/ 118 w 144"/>
                  <a:gd name="T21" fmla="*/ 26 h 120"/>
                  <a:gd name="T22" fmla="*/ 78 w 144"/>
                  <a:gd name="T23" fmla="*/ 12 h 120"/>
                  <a:gd name="T24" fmla="*/ 14 w 144"/>
                  <a:gd name="T25"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20">
                    <a:moveTo>
                      <a:pt x="78" y="120"/>
                    </a:moveTo>
                    <a:cubicBezTo>
                      <a:pt x="39" y="120"/>
                      <a:pt x="3" y="65"/>
                      <a:pt x="2" y="63"/>
                    </a:cubicBezTo>
                    <a:cubicBezTo>
                      <a:pt x="0" y="61"/>
                      <a:pt x="0" y="59"/>
                      <a:pt x="2" y="57"/>
                    </a:cubicBezTo>
                    <a:cubicBezTo>
                      <a:pt x="3" y="54"/>
                      <a:pt x="39" y="0"/>
                      <a:pt x="78" y="0"/>
                    </a:cubicBezTo>
                    <a:cubicBezTo>
                      <a:pt x="97" y="0"/>
                      <a:pt x="114" y="6"/>
                      <a:pt x="126" y="17"/>
                    </a:cubicBezTo>
                    <a:cubicBezTo>
                      <a:pt x="138" y="28"/>
                      <a:pt x="144" y="43"/>
                      <a:pt x="144" y="60"/>
                    </a:cubicBezTo>
                    <a:cubicBezTo>
                      <a:pt x="144" y="95"/>
                      <a:pt x="117" y="120"/>
                      <a:pt x="78" y="120"/>
                    </a:cubicBezTo>
                    <a:close/>
                    <a:moveTo>
                      <a:pt x="14" y="60"/>
                    </a:moveTo>
                    <a:cubicBezTo>
                      <a:pt x="22" y="71"/>
                      <a:pt x="51" y="108"/>
                      <a:pt x="78" y="108"/>
                    </a:cubicBezTo>
                    <a:cubicBezTo>
                      <a:pt x="110" y="108"/>
                      <a:pt x="132" y="88"/>
                      <a:pt x="132" y="60"/>
                    </a:cubicBezTo>
                    <a:cubicBezTo>
                      <a:pt x="132" y="47"/>
                      <a:pt x="127" y="35"/>
                      <a:pt x="118" y="26"/>
                    </a:cubicBezTo>
                    <a:cubicBezTo>
                      <a:pt x="108" y="17"/>
                      <a:pt x="94" y="12"/>
                      <a:pt x="78" y="12"/>
                    </a:cubicBezTo>
                    <a:cubicBezTo>
                      <a:pt x="51" y="12"/>
                      <a:pt x="22" y="49"/>
                      <a:pt x="14" y="60"/>
                    </a:cubicBezTo>
                    <a:close/>
                  </a:path>
                </a:pathLst>
              </a:cu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AU" dirty="0"/>
              </a:p>
            </p:txBody>
          </p:sp>
        </p:grpSp>
        <p:grpSp>
          <p:nvGrpSpPr>
            <p:cNvPr id="53" name="Group 99"/>
            <p:cNvGrpSpPr>
              <a:grpSpLocks noChangeAspect="1"/>
            </p:cNvGrpSpPr>
            <p:nvPr/>
          </p:nvGrpSpPr>
          <p:grpSpPr bwMode="auto">
            <a:xfrm>
              <a:off x="5743838" y="2530957"/>
              <a:ext cx="721887" cy="663494"/>
              <a:chOff x="516" y="1942"/>
              <a:chExt cx="443" cy="426"/>
            </a:xfrm>
            <a:solidFill>
              <a:schemeClr val="tx1"/>
            </a:solidFill>
          </p:grpSpPr>
          <p:sp>
            <p:nvSpPr>
              <p:cNvPr id="54" name="Freeform 100"/>
              <p:cNvSpPr>
                <a:spLocks noEditPoints="1"/>
              </p:cNvSpPr>
              <p:nvPr/>
            </p:nvSpPr>
            <p:spPr bwMode="auto">
              <a:xfrm>
                <a:off x="516" y="1942"/>
                <a:ext cx="443" cy="426"/>
              </a:xfrm>
              <a:custGeom>
                <a:avLst/>
                <a:gdLst>
                  <a:gd name="T0" fmla="*/ 283 w 289"/>
                  <a:gd name="T1" fmla="*/ 285 h 285"/>
                  <a:gd name="T2" fmla="*/ 7 w 289"/>
                  <a:gd name="T3" fmla="*/ 285 h 285"/>
                  <a:gd name="T4" fmla="*/ 2 w 289"/>
                  <a:gd name="T5" fmla="*/ 283 h 285"/>
                  <a:gd name="T6" fmla="*/ 1 w 289"/>
                  <a:gd name="T7" fmla="*/ 278 h 285"/>
                  <a:gd name="T8" fmla="*/ 33 w 289"/>
                  <a:gd name="T9" fmla="*/ 208 h 285"/>
                  <a:gd name="T10" fmla="*/ 71 w 289"/>
                  <a:gd name="T11" fmla="*/ 197 h 285"/>
                  <a:gd name="T12" fmla="*/ 109 w 289"/>
                  <a:gd name="T13" fmla="*/ 171 h 285"/>
                  <a:gd name="T14" fmla="*/ 109 w 289"/>
                  <a:gd name="T15" fmla="*/ 158 h 285"/>
                  <a:gd name="T16" fmla="*/ 92 w 289"/>
                  <a:gd name="T17" fmla="*/ 165 h 285"/>
                  <a:gd name="T18" fmla="*/ 44 w 289"/>
                  <a:gd name="T19" fmla="*/ 145 h 285"/>
                  <a:gd name="T20" fmla="*/ 43 w 289"/>
                  <a:gd name="T21" fmla="*/ 139 h 285"/>
                  <a:gd name="T22" fmla="*/ 49 w 289"/>
                  <a:gd name="T23" fmla="*/ 135 h 285"/>
                  <a:gd name="T24" fmla="*/ 63 w 289"/>
                  <a:gd name="T25" fmla="*/ 88 h 285"/>
                  <a:gd name="T26" fmla="*/ 97 w 289"/>
                  <a:gd name="T27" fmla="*/ 6 h 285"/>
                  <a:gd name="T28" fmla="*/ 145 w 289"/>
                  <a:gd name="T29" fmla="*/ 14 h 285"/>
                  <a:gd name="T30" fmla="*/ 192 w 289"/>
                  <a:gd name="T31" fmla="*/ 6 h 285"/>
                  <a:gd name="T32" fmla="*/ 226 w 289"/>
                  <a:gd name="T33" fmla="*/ 88 h 285"/>
                  <a:gd name="T34" fmla="*/ 241 w 289"/>
                  <a:gd name="T35" fmla="*/ 135 h 285"/>
                  <a:gd name="T36" fmla="*/ 246 w 289"/>
                  <a:gd name="T37" fmla="*/ 138 h 285"/>
                  <a:gd name="T38" fmla="*/ 246 w 289"/>
                  <a:gd name="T39" fmla="*/ 144 h 285"/>
                  <a:gd name="T40" fmla="*/ 199 w 289"/>
                  <a:gd name="T41" fmla="*/ 167 h 285"/>
                  <a:gd name="T42" fmla="*/ 181 w 289"/>
                  <a:gd name="T43" fmla="*/ 160 h 285"/>
                  <a:gd name="T44" fmla="*/ 181 w 289"/>
                  <a:gd name="T45" fmla="*/ 171 h 285"/>
                  <a:gd name="T46" fmla="*/ 218 w 289"/>
                  <a:gd name="T47" fmla="*/ 197 h 285"/>
                  <a:gd name="T48" fmla="*/ 256 w 289"/>
                  <a:gd name="T49" fmla="*/ 208 h 285"/>
                  <a:gd name="T50" fmla="*/ 289 w 289"/>
                  <a:gd name="T51" fmla="*/ 278 h 285"/>
                  <a:gd name="T52" fmla="*/ 287 w 289"/>
                  <a:gd name="T53" fmla="*/ 283 h 285"/>
                  <a:gd name="T54" fmla="*/ 283 w 289"/>
                  <a:gd name="T55" fmla="*/ 285 h 285"/>
                  <a:gd name="T56" fmla="*/ 14 w 289"/>
                  <a:gd name="T57" fmla="*/ 273 h 285"/>
                  <a:gd name="T58" fmla="*/ 276 w 289"/>
                  <a:gd name="T59" fmla="*/ 273 h 285"/>
                  <a:gd name="T60" fmla="*/ 249 w 289"/>
                  <a:gd name="T61" fmla="*/ 218 h 285"/>
                  <a:gd name="T62" fmla="*/ 217 w 289"/>
                  <a:gd name="T63" fmla="*/ 209 h 285"/>
                  <a:gd name="T64" fmla="*/ 169 w 289"/>
                  <a:gd name="T65" fmla="*/ 171 h 285"/>
                  <a:gd name="T66" fmla="*/ 169 w 289"/>
                  <a:gd name="T67" fmla="*/ 141 h 285"/>
                  <a:gd name="T68" fmla="*/ 174 w 289"/>
                  <a:gd name="T69" fmla="*/ 135 h 285"/>
                  <a:gd name="T70" fmla="*/ 180 w 289"/>
                  <a:gd name="T71" fmla="*/ 139 h 285"/>
                  <a:gd name="T72" fmla="*/ 200 w 289"/>
                  <a:gd name="T73" fmla="*/ 155 h 285"/>
                  <a:gd name="T74" fmla="*/ 231 w 289"/>
                  <a:gd name="T75" fmla="*/ 144 h 285"/>
                  <a:gd name="T76" fmla="*/ 214 w 289"/>
                  <a:gd name="T77" fmla="*/ 89 h 285"/>
                  <a:gd name="T78" fmla="*/ 187 w 289"/>
                  <a:gd name="T79" fmla="*/ 17 h 285"/>
                  <a:gd name="T80" fmla="*/ 148 w 289"/>
                  <a:gd name="T81" fmla="*/ 26 h 285"/>
                  <a:gd name="T82" fmla="*/ 141 w 289"/>
                  <a:gd name="T83" fmla="*/ 26 h 285"/>
                  <a:gd name="T84" fmla="*/ 102 w 289"/>
                  <a:gd name="T85" fmla="*/ 17 h 285"/>
                  <a:gd name="T86" fmla="*/ 75 w 289"/>
                  <a:gd name="T87" fmla="*/ 89 h 285"/>
                  <a:gd name="T88" fmla="*/ 59 w 289"/>
                  <a:gd name="T89" fmla="*/ 143 h 285"/>
                  <a:gd name="T90" fmla="*/ 90 w 289"/>
                  <a:gd name="T91" fmla="*/ 153 h 285"/>
                  <a:gd name="T92" fmla="*/ 109 w 289"/>
                  <a:gd name="T93" fmla="*/ 140 h 285"/>
                  <a:gd name="T94" fmla="*/ 116 w 289"/>
                  <a:gd name="T95" fmla="*/ 136 h 285"/>
                  <a:gd name="T96" fmla="*/ 121 w 289"/>
                  <a:gd name="T97" fmla="*/ 142 h 285"/>
                  <a:gd name="T98" fmla="*/ 121 w 289"/>
                  <a:gd name="T99" fmla="*/ 171 h 285"/>
                  <a:gd name="T100" fmla="*/ 72 w 289"/>
                  <a:gd name="T101" fmla="*/ 209 h 285"/>
                  <a:gd name="T102" fmla="*/ 40 w 289"/>
                  <a:gd name="T103" fmla="*/ 218 h 285"/>
                  <a:gd name="T104" fmla="*/ 14 w 289"/>
                  <a:gd name="T105" fmla="*/ 27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9" h="285">
                    <a:moveTo>
                      <a:pt x="283" y="285"/>
                    </a:moveTo>
                    <a:cubicBezTo>
                      <a:pt x="7" y="285"/>
                      <a:pt x="7" y="285"/>
                      <a:pt x="7" y="285"/>
                    </a:cubicBezTo>
                    <a:cubicBezTo>
                      <a:pt x="5" y="285"/>
                      <a:pt x="3" y="284"/>
                      <a:pt x="2" y="283"/>
                    </a:cubicBezTo>
                    <a:cubicBezTo>
                      <a:pt x="1" y="282"/>
                      <a:pt x="0" y="280"/>
                      <a:pt x="1" y="278"/>
                    </a:cubicBezTo>
                    <a:cubicBezTo>
                      <a:pt x="1" y="276"/>
                      <a:pt x="7" y="228"/>
                      <a:pt x="33" y="208"/>
                    </a:cubicBezTo>
                    <a:cubicBezTo>
                      <a:pt x="43" y="201"/>
                      <a:pt x="57" y="199"/>
                      <a:pt x="71" y="197"/>
                    </a:cubicBezTo>
                    <a:cubicBezTo>
                      <a:pt x="95" y="194"/>
                      <a:pt x="109" y="191"/>
                      <a:pt x="109" y="171"/>
                    </a:cubicBezTo>
                    <a:cubicBezTo>
                      <a:pt x="109" y="158"/>
                      <a:pt x="109" y="158"/>
                      <a:pt x="109" y="158"/>
                    </a:cubicBezTo>
                    <a:cubicBezTo>
                      <a:pt x="104" y="162"/>
                      <a:pt x="98" y="164"/>
                      <a:pt x="92" y="165"/>
                    </a:cubicBezTo>
                    <a:cubicBezTo>
                      <a:pt x="74" y="168"/>
                      <a:pt x="57" y="161"/>
                      <a:pt x="44" y="145"/>
                    </a:cubicBezTo>
                    <a:cubicBezTo>
                      <a:pt x="43" y="143"/>
                      <a:pt x="42" y="141"/>
                      <a:pt x="43" y="139"/>
                    </a:cubicBezTo>
                    <a:cubicBezTo>
                      <a:pt x="44" y="136"/>
                      <a:pt x="46" y="135"/>
                      <a:pt x="49" y="135"/>
                    </a:cubicBezTo>
                    <a:cubicBezTo>
                      <a:pt x="57" y="135"/>
                      <a:pt x="60" y="109"/>
                      <a:pt x="63" y="88"/>
                    </a:cubicBezTo>
                    <a:cubicBezTo>
                      <a:pt x="68" y="54"/>
                      <a:pt x="73" y="17"/>
                      <a:pt x="97" y="6"/>
                    </a:cubicBezTo>
                    <a:cubicBezTo>
                      <a:pt x="110" y="0"/>
                      <a:pt x="125" y="3"/>
                      <a:pt x="145" y="14"/>
                    </a:cubicBezTo>
                    <a:cubicBezTo>
                      <a:pt x="164" y="3"/>
                      <a:pt x="180" y="0"/>
                      <a:pt x="192" y="6"/>
                    </a:cubicBezTo>
                    <a:cubicBezTo>
                      <a:pt x="216" y="17"/>
                      <a:pt x="221" y="54"/>
                      <a:pt x="226" y="88"/>
                    </a:cubicBezTo>
                    <a:cubicBezTo>
                      <a:pt x="229" y="109"/>
                      <a:pt x="233" y="135"/>
                      <a:pt x="241" y="135"/>
                    </a:cubicBezTo>
                    <a:cubicBezTo>
                      <a:pt x="243" y="135"/>
                      <a:pt x="245" y="136"/>
                      <a:pt x="246" y="138"/>
                    </a:cubicBezTo>
                    <a:cubicBezTo>
                      <a:pt x="247" y="140"/>
                      <a:pt x="247" y="142"/>
                      <a:pt x="246" y="144"/>
                    </a:cubicBezTo>
                    <a:cubicBezTo>
                      <a:pt x="236" y="161"/>
                      <a:pt x="217" y="169"/>
                      <a:pt x="199" y="167"/>
                    </a:cubicBezTo>
                    <a:cubicBezTo>
                      <a:pt x="192" y="166"/>
                      <a:pt x="186" y="163"/>
                      <a:pt x="181" y="160"/>
                    </a:cubicBezTo>
                    <a:cubicBezTo>
                      <a:pt x="181" y="171"/>
                      <a:pt x="181" y="171"/>
                      <a:pt x="181" y="171"/>
                    </a:cubicBezTo>
                    <a:cubicBezTo>
                      <a:pt x="181" y="191"/>
                      <a:pt x="194" y="194"/>
                      <a:pt x="218" y="197"/>
                    </a:cubicBezTo>
                    <a:cubicBezTo>
                      <a:pt x="232" y="199"/>
                      <a:pt x="246" y="201"/>
                      <a:pt x="256" y="208"/>
                    </a:cubicBezTo>
                    <a:cubicBezTo>
                      <a:pt x="282" y="228"/>
                      <a:pt x="288" y="276"/>
                      <a:pt x="289" y="278"/>
                    </a:cubicBezTo>
                    <a:cubicBezTo>
                      <a:pt x="289" y="280"/>
                      <a:pt x="288" y="282"/>
                      <a:pt x="287" y="283"/>
                    </a:cubicBezTo>
                    <a:cubicBezTo>
                      <a:pt x="286" y="284"/>
                      <a:pt x="284" y="285"/>
                      <a:pt x="283" y="285"/>
                    </a:cubicBezTo>
                    <a:close/>
                    <a:moveTo>
                      <a:pt x="14" y="273"/>
                    </a:moveTo>
                    <a:cubicBezTo>
                      <a:pt x="276" y="273"/>
                      <a:pt x="276" y="273"/>
                      <a:pt x="276" y="273"/>
                    </a:cubicBezTo>
                    <a:cubicBezTo>
                      <a:pt x="273" y="260"/>
                      <a:pt x="266" y="230"/>
                      <a:pt x="249" y="218"/>
                    </a:cubicBezTo>
                    <a:cubicBezTo>
                      <a:pt x="241" y="212"/>
                      <a:pt x="229" y="211"/>
                      <a:pt x="217" y="209"/>
                    </a:cubicBezTo>
                    <a:cubicBezTo>
                      <a:pt x="195" y="206"/>
                      <a:pt x="169" y="203"/>
                      <a:pt x="169" y="171"/>
                    </a:cubicBezTo>
                    <a:cubicBezTo>
                      <a:pt x="169" y="141"/>
                      <a:pt x="169" y="141"/>
                      <a:pt x="169" y="141"/>
                    </a:cubicBezTo>
                    <a:cubicBezTo>
                      <a:pt x="169" y="138"/>
                      <a:pt x="171" y="135"/>
                      <a:pt x="174" y="135"/>
                    </a:cubicBezTo>
                    <a:cubicBezTo>
                      <a:pt x="177" y="135"/>
                      <a:pt x="180" y="136"/>
                      <a:pt x="180" y="139"/>
                    </a:cubicBezTo>
                    <a:cubicBezTo>
                      <a:pt x="182" y="147"/>
                      <a:pt x="190" y="153"/>
                      <a:pt x="200" y="155"/>
                    </a:cubicBezTo>
                    <a:cubicBezTo>
                      <a:pt x="210" y="156"/>
                      <a:pt x="222" y="154"/>
                      <a:pt x="231" y="144"/>
                    </a:cubicBezTo>
                    <a:cubicBezTo>
                      <a:pt x="221" y="136"/>
                      <a:pt x="217" y="114"/>
                      <a:pt x="214" y="89"/>
                    </a:cubicBezTo>
                    <a:cubicBezTo>
                      <a:pt x="210" y="61"/>
                      <a:pt x="205" y="25"/>
                      <a:pt x="187" y="17"/>
                    </a:cubicBezTo>
                    <a:cubicBezTo>
                      <a:pt x="178" y="12"/>
                      <a:pt x="165" y="16"/>
                      <a:pt x="148" y="26"/>
                    </a:cubicBezTo>
                    <a:cubicBezTo>
                      <a:pt x="146" y="27"/>
                      <a:pt x="143" y="27"/>
                      <a:pt x="141" y="26"/>
                    </a:cubicBezTo>
                    <a:cubicBezTo>
                      <a:pt x="125" y="16"/>
                      <a:pt x="111" y="12"/>
                      <a:pt x="102" y="17"/>
                    </a:cubicBezTo>
                    <a:cubicBezTo>
                      <a:pt x="84" y="25"/>
                      <a:pt x="79" y="61"/>
                      <a:pt x="75" y="89"/>
                    </a:cubicBezTo>
                    <a:cubicBezTo>
                      <a:pt x="72" y="113"/>
                      <a:pt x="69" y="135"/>
                      <a:pt x="59" y="143"/>
                    </a:cubicBezTo>
                    <a:cubicBezTo>
                      <a:pt x="72" y="155"/>
                      <a:pt x="85" y="154"/>
                      <a:pt x="90" y="153"/>
                    </a:cubicBezTo>
                    <a:cubicBezTo>
                      <a:pt x="99" y="152"/>
                      <a:pt x="107" y="146"/>
                      <a:pt x="109" y="140"/>
                    </a:cubicBezTo>
                    <a:cubicBezTo>
                      <a:pt x="110" y="137"/>
                      <a:pt x="113" y="135"/>
                      <a:pt x="116" y="136"/>
                    </a:cubicBezTo>
                    <a:cubicBezTo>
                      <a:pt x="119" y="136"/>
                      <a:pt x="121" y="139"/>
                      <a:pt x="121" y="142"/>
                    </a:cubicBezTo>
                    <a:cubicBezTo>
                      <a:pt x="121" y="171"/>
                      <a:pt x="121" y="171"/>
                      <a:pt x="121" y="171"/>
                    </a:cubicBezTo>
                    <a:cubicBezTo>
                      <a:pt x="121" y="203"/>
                      <a:pt x="94" y="206"/>
                      <a:pt x="72" y="209"/>
                    </a:cubicBezTo>
                    <a:cubicBezTo>
                      <a:pt x="60" y="211"/>
                      <a:pt x="48" y="212"/>
                      <a:pt x="40" y="218"/>
                    </a:cubicBezTo>
                    <a:cubicBezTo>
                      <a:pt x="24" y="230"/>
                      <a:pt x="16" y="260"/>
                      <a:pt x="14" y="273"/>
                    </a:cubicBezTo>
                    <a:close/>
                  </a:path>
                </a:pathLst>
              </a:cu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55" name="Freeform 101"/>
              <p:cNvSpPr>
                <a:spLocks/>
              </p:cNvSpPr>
              <p:nvPr/>
            </p:nvSpPr>
            <p:spPr bwMode="auto">
              <a:xfrm>
                <a:off x="622" y="2240"/>
                <a:ext cx="96" cy="124"/>
              </a:xfrm>
              <a:custGeom>
                <a:avLst/>
                <a:gdLst>
                  <a:gd name="T0" fmla="*/ 81 w 96"/>
                  <a:gd name="T1" fmla="*/ 124 h 124"/>
                  <a:gd name="T2" fmla="*/ 0 w 96"/>
                  <a:gd name="T3" fmla="*/ 10 h 124"/>
                  <a:gd name="T4" fmla="*/ 15 w 96"/>
                  <a:gd name="T5" fmla="*/ 0 h 124"/>
                  <a:gd name="T6" fmla="*/ 96 w 96"/>
                  <a:gd name="T7" fmla="*/ 113 h 124"/>
                  <a:gd name="T8" fmla="*/ 81 w 96"/>
                  <a:gd name="T9" fmla="*/ 124 h 124"/>
                </a:gdLst>
                <a:ahLst/>
                <a:cxnLst>
                  <a:cxn ang="0">
                    <a:pos x="T0" y="T1"/>
                  </a:cxn>
                  <a:cxn ang="0">
                    <a:pos x="T2" y="T3"/>
                  </a:cxn>
                  <a:cxn ang="0">
                    <a:pos x="T4" y="T5"/>
                  </a:cxn>
                  <a:cxn ang="0">
                    <a:pos x="T6" y="T7"/>
                  </a:cxn>
                  <a:cxn ang="0">
                    <a:pos x="T8" y="T9"/>
                  </a:cxn>
                </a:cxnLst>
                <a:rect l="0" t="0" r="r" b="b"/>
                <a:pathLst>
                  <a:path w="96" h="124">
                    <a:moveTo>
                      <a:pt x="81" y="124"/>
                    </a:moveTo>
                    <a:lnTo>
                      <a:pt x="0" y="10"/>
                    </a:lnTo>
                    <a:lnTo>
                      <a:pt x="15" y="0"/>
                    </a:lnTo>
                    <a:lnTo>
                      <a:pt x="96" y="113"/>
                    </a:lnTo>
                    <a:lnTo>
                      <a:pt x="81" y="124"/>
                    </a:lnTo>
                    <a:close/>
                  </a:path>
                </a:pathLst>
              </a:cu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56" name="Freeform 102"/>
              <p:cNvSpPr>
                <a:spLocks/>
              </p:cNvSpPr>
              <p:nvPr/>
            </p:nvSpPr>
            <p:spPr bwMode="auto">
              <a:xfrm>
                <a:off x="767" y="2241"/>
                <a:ext cx="95" cy="123"/>
              </a:xfrm>
              <a:custGeom>
                <a:avLst/>
                <a:gdLst>
                  <a:gd name="T0" fmla="*/ 16 w 95"/>
                  <a:gd name="T1" fmla="*/ 123 h 123"/>
                  <a:gd name="T2" fmla="*/ 0 w 95"/>
                  <a:gd name="T3" fmla="*/ 112 h 123"/>
                  <a:gd name="T4" fmla="*/ 80 w 95"/>
                  <a:gd name="T5" fmla="*/ 0 h 123"/>
                  <a:gd name="T6" fmla="*/ 95 w 95"/>
                  <a:gd name="T7" fmla="*/ 11 h 123"/>
                  <a:gd name="T8" fmla="*/ 16 w 95"/>
                  <a:gd name="T9" fmla="*/ 123 h 123"/>
                </a:gdLst>
                <a:ahLst/>
                <a:cxnLst>
                  <a:cxn ang="0">
                    <a:pos x="T0" y="T1"/>
                  </a:cxn>
                  <a:cxn ang="0">
                    <a:pos x="T2" y="T3"/>
                  </a:cxn>
                  <a:cxn ang="0">
                    <a:pos x="T4" y="T5"/>
                  </a:cxn>
                  <a:cxn ang="0">
                    <a:pos x="T6" y="T7"/>
                  </a:cxn>
                  <a:cxn ang="0">
                    <a:pos x="T8" y="T9"/>
                  </a:cxn>
                </a:cxnLst>
                <a:rect l="0" t="0" r="r" b="b"/>
                <a:pathLst>
                  <a:path w="95" h="123">
                    <a:moveTo>
                      <a:pt x="16" y="123"/>
                    </a:moveTo>
                    <a:lnTo>
                      <a:pt x="0" y="112"/>
                    </a:lnTo>
                    <a:lnTo>
                      <a:pt x="80" y="0"/>
                    </a:lnTo>
                    <a:lnTo>
                      <a:pt x="95" y="11"/>
                    </a:lnTo>
                    <a:lnTo>
                      <a:pt x="16" y="123"/>
                    </a:lnTo>
                    <a:close/>
                  </a:path>
                </a:pathLst>
              </a:cu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57" name="Oval 103"/>
              <p:cNvSpPr>
                <a:spLocks noChangeArrowheads="1"/>
              </p:cNvSpPr>
              <p:nvPr/>
            </p:nvSpPr>
            <p:spPr bwMode="auto">
              <a:xfrm>
                <a:off x="692" y="2243"/>
                <a:ext cx="18" cy="18"/>
              </a:xfrm>
              <a:prstGeom prst="ellipse">
                <a:avLst/>
              </a:pr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58" name="Oval 104"/>
              <p:cNvSpPr>
                <a:spLocks noChangeArrowheads="1"/>
              </p:cNvSpPr>
              <p:nvPr/>
            </p:nvSpPr>
            <p:spPr bwMode="auto">
              <a:xfrm>
                <a:off x="729" y="2252"/>
                <a:ext cx="18" cy="17"/>
              </a:xfrm>
              <a:prstGeom prst="ellipse">
                <a:avLst/>
              </a:pr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59" name="Oval 105"/>
              <p:cNvSpPr>
                <a:spLocks noChangeArrowheads="1"/>
              </p:cNvSpPr>
              <p:nvPr/>
            </p:nvSpPr>
            <p:spPr bwMode="auto">
              <a:xfrm>
                <a:off x="766" y="2243"/>
                <a:ext cx="18" cy="18"/>
              </a:xfrm>
              <a:prstGeom prst="ellipse">
                <a:avLst/>
              </a:pr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60" name="Freeform 106"/>
              <p:cNvSpPr>
                <a:spLocks/>
              </p:cNvSpPr>
              <p:nvPr/>
            </p:nvSpPr>
            <p:spPr bwMode="auto">
              <a:xfrm>
                <a:off x="654" y="2069"/>
                <a:ext cx="49" cy="94"/>
              </a:xfrm>
              <a:custGeom>
                <a:avLst/>
                <a:gdLst>
                  <a:gd name="T0" fmla="*/ 25 w 32"/>
                  <a:gd name="T1" fmla="*/ 63 h 63"/>
                  <a:gd name="T2" fmla="*/ 22 w 32"/>
                  <a:gd name="T3" fmla="*/ 62 h 63"/>
                  <a:gd name="T4" fmla="*/ 7 w 32"/>
                  <a:gd name="T5" fmla="*/ 6 h 63"/>
                  <a:gd name="T6" fmla="*/ 13 w 32"/>
                  <a:gd name="T7" fmla="*/ 1 h 63"/>
                  <a:gd name="T8" fmla="*/ 19 w 32"/>
                  <a:gd name="T9" fmla="*/ 8 h 63"/>
                  <a:gd name="T10" fmla="*/ 27 w 32"/>
                  <a:gd name="T11" fmla="*/ 51 h 63"/>
                  <a:gd name="T12" fmla="*/ 30 w 32"/>
                  <a:gd name="T13" fmla="*/ 59 h 63"/>
                  <a:gd name="T14" fmla="*/ 25 w 32"/>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63">
                    <a:moveTo>
                      <a:pt x="25" y="63"/>
                    </a:moveTo>
                    <a:cubicBezTo>
                      <a:pt x="24" y="63"/>
                      <a:pt x="23" y="63"/>
                      <a:pt x="22" y="62"/>
                    </a:cubicBezTo>
                    <a:cubicBezTo>
                      <a:pt x="20" y="61"/>
                      <a:pt x="0" y="52"/>
                      <a:pt x="7" y="6"/>
                    </a:cubicBezTo>
                    <a:cubicBezTo>
                      <a:pt x="7" y="3"/>
                      <a:pt x="10" y="0"/>
                      <a:pt x="13" y="1"/>
                    </a:cubicBezTo>
                    <a:cubicBezTo>
                      <a:pt x="17" y="1"/>
                      <a:pt x="19" y="4"/>
                      <a:pt x="19" y="8"/>
                    </a:cubicBezTo>
                    <a:cubicBezTo>
                      <a:pt x="13" y="44"/>
                      <a:pt x="27" y="51"/>
                      <a:pt x="27" y="51"/>
                    </a:cubicBezTo>
                    <a:cubicBezTo>
                      <a:pt x="30" y="53"/>
                      <a:pt x="32" y="56"/>
                      <a:pt x="30" y="59"/>
                    </a:cubicBezTo>
                    <a:cubicBezTo>
                      <a:pt x="29" y="61"/>
                      <a:pt x="27" y="63"/>
                      <a:pt x="25" y="63"/>
                    </a:cubicBezTo>
                    <a:close/>
                  </a:path>
                </a:pathLst>
              </a:cu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61" name="Freeform 107"/>
              <p:cNvSpPr>
                <a:spLocks/>
              </p:cNvSpPr>
              <p:nvPr/>
            </p:nvSpPr>
            <p:spPr bwMode="auto">
              <a:xfrm>
                <a:off x="646" y="2045"/>
                <a:ext cx="46" cy="54"/>
              </a:xfrm>
              <a:custGeom>
                <a:avLst/>
                <a:gdLst>
                  <a:gd name="T0" fmla="*/ 6 w 30"/>
                  <a:gd name="T1" fmla="*/ 36 h 36"/>
                  <a:gd name="T2" fmla="*/ 0 w 30"/>
                  <a:gd name="T3" fmla="*/ 30 h 36"/>
                  <a:gd name="T4" fmla="*/ 6 w 30"/>
                  <a:gd name="T5" fmla="*/ 24 h 36"/>
                  <a:gd name="T6" fmla="*/ 18 w 30"/>
                  <a:gd name="T7" fmla="*/ 6 h 36"/>
                  <a:gd name="T8" fmla="*/ 24 w 30"/>
                  <a:gd name="T9" fmla="*/ 0 h 36"/>
                  <a:gd name="T10" fmla="*/ 30 w 30"/>
                  <a:gd name="T11" fmla="*/ 6 h 36"/>
                  <a:gd name="T12" fmla="*/ 6 w 30"/>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30" h="36">
                    <a:moveTo>
                      <a:pt x="6" y="36"/>
                    </a:moveTo>
                    <a:cubicBezTo>
                      <a:pt x="2" y="36"/>
                      <a:pt x="0" y="33"/>
                      <a:pt x="0" y="30"/>
                    </a:cubicBezTo>
                    <a:cubicBezTo>
                      <a:pt x="0" y="27"/>
                      <a:pt x="2" y="24"/>
                      <a:pt x="6" y="24"/>
                    </a:cubicBezTo>
                    <a:cubicBezTo>
                      <a:pt x="13" y="24"/>
                      <a:pt x="18" y="10"/>
                      <a:pt x="18" y="6"/>
                    </a:cubicBezTo>
                    <a:cubicBezTo>
                      <a:pt x="18" y="3"/>
                      <a:pt x="20" y="0"/>
                      <a:pt x="24" y="0"/>
                    </a:cubicBezTo>
                    <a:cubicBezTo>
                      <a:pt x="27" y="0"/>
                      <a:pt x="30" y="3"/>
                      <a:pt x="30" y="6"/>
                    </a:cubicBezTo>
                    <a:cubicBezTo>
                      <a:pt x="30" y="14"/>
                      <a:pt x="22" y="36"/>
                      <a:pt x="6" y="36"/>
                    </a:cubicBezTo>
                    <a:close/>
                  </a:path>
                </a:pathLst>
              </a:cu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62" name="Freeform 108"/>
              <p:cNvSpPr>
                <a:spLocks/>
              </p:cNvSpPr>
              <p:nvPr/>
            </p:nvSpPr>
            <p:spPr bwMode="auto">
              <a:xfrm>
                <a:off x="773" y="2069"/>
                <a:ext cx="48" cy="93"/>
              </a:xfrm>
              <a:custGeom>
                <a:avLst/>
                <a:gdLst>
                  <a:gd name="T0" fmla="*/ 7 w 31"/>
                  <a:gd name="T1" fmla="*/ 62 h 62"/>
                  <a:gd name="T2" fmla="*/ 1 w 31"/>
                  <a:gd name="T3" fmla="*/ 58 h 62"/>
                  <a:gd name="T4" fmla="*/ 4 w 31"/>
                  <a:gd name="T5" fmla="*/ 50 h 62"/>
                  <a:gd name="T6" fmla="*/ 13 w 31"/>
                  <a:gd name="T7" fmla="*/ 8 h 62"/>
                  <a:gd name="T8" fmla="*/ 18 w 31"/>
                  <a:gd name="T9" fmla="*/ 1 h 62"/>
                  <a:gd name="T10" fmla="*/ 25 w 31"/>
                  <a:gd name="T11" fmla="*/ 6 h 62"/>
                  <a:gd name="T12" fmla="*/ 9 w 31"/>
                  <a:gd name="T13" fmla="*/ 62 h 62"/>
                  <a:gd name="T14" fmla="*/ 7 w 31"/>
                  <a:gd name="T15" fmla="*/ 6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62">
                    <a:moveTo>
                      <a:pt x="7" y="62"/>
                    </a:moveTo>
                    <a:cubicBezTo>
                      <a:pt x="4" y="62"/>
                      <a:pt x="2" y="60"/>
                      <a:pt x="1" y="58"/>
                    </a:cubicBezTo>
                    <a:cubicBezTo>
                      <a:pt x="0" y="55"/>
                      <a:pt x="1" y="51"/>
                      <a:pt x="4" y="50"/>
                    </a:cubicBezTo>
                    <a:cubicBezTo>
                      <a:pt x="5" y="50"/>
                      <a:pt x="18" y="43"/>
                      <a:pt x="13" y="8"/>
                    </a:cubicBezTo>
                    <a:cubicBezTo>
                      <a:pt x="12" y="4"/>
                      <a:pt x="15" y="1"/>
                      <a:pt x="18" y="1"/>
                    </a:cubicBezTo>
                    <a:cubicBezTo>
                      <a:pt x="21" y="0"/>
                      <a:pt x="24" y="3"/>
                      <a:pt x="25" y="6"/>
                    </a:cubicBezTo>
                    <a:cubicBezTo>
                      <a:pt x="31" y="52"/>
                      <a:pt x="11" y="61"/>
                      <a:pt x="9" y="62"/>
                    </a:cubicBezTo>
                    <a:cubicBezTo>
                      <a:pt x="8" y="62"/>
                      <a:pt x="7" y="62"/>
                      <a:pt x="7" y="62"/>
                    </a:cubicBezTo>
                    <a:close/>
                  </a:path>
                </a:pathLst>
              </a:cu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63" name="Freeform 109"/>
              <p:cNvSpPr>
                <a:spLocks/>
              </p:cNvSpPr>
              <p:nvPr/>
            </p:nvSpPr>
            <p:spPr bwMode="auto">
              <a:xfrm>
                <a:off x="784" y="2045"/>
                <a:ext cx="46" cy="54"/>
              </a:xfrm>
              <a:custGeom>
                <a:avLst/>
                <a:gdLst>
                  <a:gd name="T0" fmla="*/ 24 w 30"/>
                  <a:gd name="T1" fmla="*/ 36 h 36"/>
                  <a:gd name="T2" fmla="*/ 0 w 30"/>
                  <a:gd name="T3" fmla="*/ 6 h 36"/>
                  <a:gd name="T4" fmla="*/ 6 w 30"/>
                  <a:gd name="T5" fmla="*/ 0 h 36"/>
                  <a:gd name="T6" fmla="*/ 12 w 30"/>
                  <a:gd name="T7" fmla="*/ 6 h 36"/>
                  <a:gd name="T8" fmla="*/ 24 w 30"/>
                  <a:gd name="T9" fmla="*/ 24 h 36"/>
                  <a:gd name="T10" fmla="*/ 30 w 30"/>
                  <a:gd name="T11" fmla="*/ 30 h 36"/>
                  <a:gd name="T12" fmla="*/ 24 w 30"/>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30" h="36">
                    <a:moveTo>
                      <a:pt x="24" y="36"/>
                    </a:moveTo>
                    <a:cubicBezTo>
                      <a:pt x="7" y="36"/>
                      <a:pt x="0" y="14"/>
                      <a:pt x="0" y="6"/>
                    </a:cubicBezTo>
                    <a:cubicBezTo>
                      <a:pt x="0" y="3"/>
                      <a:pt x="2" y="0"/>
                      <a:pt x="6" y="0"/>
                    </a:cubicBezTo>
                    <a:cubicBezTo>
                      <a:pt x="9" y="0"/>
                      <a:pt x="12" y="3"/>
                      <a:pt x="12" y="6"/>
                    </a:cubicBezTo>
                    <a:cubicBezTo>
                      <a:pt x="12" y="10"/>
                      <a:pt x="17" y="24"/>
                      <a:pt x="24" y="24"/>
                    </a:cubicBezTo>
                    <a:cubicBezTo>
                      <a:pt x="27" y="24"/>
                      <a:pt x="30" y="27"/>
                      <a:pt x="30" y="30"/>
                    </a:cubicBezTo>
                    <a:cubicBezTo>
                      <a:pt x="30" y="33"/>
                      <a:pt x="27" y="36"/>
                      <a:pt x="24" y="36"/>
                    </a:cubicBezTo>
                    <a:close/>
                  </a:path>
                </a:pathLst>
              </a:cu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US"/>
              </a:p>
            </p:txBody>
          </p:sp>
        </p:grpSp>
      </p:grpSp>
      <p:sp>
        <p:nvSpPr>
          <p:cNvPr id="71" name="TextBox 70"/>
          <p:cNvSpPr txBox="1"/>
          <p:nvPr/>
        </p:nvSpPr>
        <p:spPr>
          <a:xfrm>
            <a:off x="3516067" y="3167222"/>
            <a:ext cx="896989" cy="300082"/>
          </a:xfrm>
          <a:prstGeom prst="rect">
            <a:avLst/>
          </a:prstGeom>
          <a:noFill/>
        </p:spPr>
        <p:txBody>
          <a:bodyPr wrap="square" rtlCol="0">
            <a:spAutoFit/>
          </a:bodyPr>
          <a:lstStyle/>
          <a:p>
            <a:pPr algn="ctr">
              <a:lnSpc>
                <a:spcPct val="90000"/>
              </a:lnSpc>
            </a:pPr>
            <a:r>
              <a:rPr lang="en-US" sz="1500" dirty="0">
                <a:latin typeface="Graphik Medium" panose="020B0603030202060203" pitchFamily="34" charset="0"/>
              </a:rPr>
              <a:t>GHS</a:t>
            </a:r>
          </a:p>
        </p:txBody>
      </p:sp>
      <p:sp>
        <p:nvSpPr>
          <p:cNvPr id="72" name="TextBox 71"/>
          <p:cNvSpPr txBox="1"/>
          <p:nvPr/>
        </p:nvSpPr>
        <p:spPr>
          <a:xfrm>
            <a:off x="3397909" y="1932189"/>
            <a:ext cx="1234552" cy="300082"/>
          </a:xfrm>
          <a:prstGeom prst="rect">
            <a:avLst/>
          </a:prstGeom>
          <a:noFill/>
        </p:spPr>
        <p:txBody>
          <a:bodyPr wrap="square" rtlCol="0">
            <a:spAutoFit/>
          </a:bodyPr>
          <a:lstStyle/>
          <a:p>
            <a:pPr algn="ctr">
              <a:lnSpc>
                <a:spcPct val="90000"/>
              </a:lnSpc>
            </a:pPr>
            <a:r>
              <a:rPr lang="en-US" sz="1500" dirty="0">
                <a:latin typeface="Graphik Medium" panose="020B0603030202060203" pitchFamily="34" charset="0"/>
              </a:rPr>
              <a:t>C.W. Henry</a:t>
            </a:r>
          </a:p>
        </p:txBody>
      </p:sp>
      <p:cxnSp>
        <p:nvCxnSpPr>
          <p:cNvPr id="74" name="Straight Connector 73"/>
          <p:cNvCxnSpPr/>
          <p:nvPr/>
        </p:nvCxnSpPr>
        <p:spPr>
          <a:xfrm flipV="1">
            <a:off x="6086153" y="3760005"/>
            <a:ext cx="0" cy="1140999"/>
          </a:xfrm>
          <a:prstGeom prst="line">
            <a:avLst/>
          </a:prstGeom>
          <a:solidFill>
            <a:schemeClr val="accent3"/>
          </a:solidFill>
          <a:ln w="6350" cmpd="sng">
            <a:solidFill>
              <a:schemeClr val="tx1">
                <a:lumMod val="65000"/>
                <a:alpha val="4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659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2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cap="all" dirty="0">
                <a:solidFill>
                  <a:schemeClr val="tx1"/>
                </a:solidFill>
                <a:latin typeface="Graphik Black" panose="020B0A03030202060203" pitchFamily="34" charset="0"/>
                <a:ea typeface="Arial Black" panose="020B0A04020102020204" pitchFamily="34" charset="0"/>
                <a:cs typeface="Arial" panose="020B0604020202020204" pitchFamily="34" charset="0"/>
              </a:rPr>
              <a:t>Why am I here?</a:t>
            </a:r>
            <a:endParaRPr lang="en-US" dirty="0">
              <a:latin typeface="Graphik Black" panose="020B0A03030202060203"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7238" cy="6855321"/>
          </a:xfrm>
          <a:prstGeom prst="rect">
            <a:avLst/>
          </a:prstGeom>
        </p:spPr>
      </p:pic>
      <p:sp>
        <p:nvSpPr>
          <p:cNvPr id="4" name="Rectangle 3"/>
          <p:cNvSpPr/>
          <p:nvPr/>
        </p:nvSpPr>
        <p:spPr>
          <a:xfrm>
            <a:off x="720992" y="361672"/>
            <a:ext cx="6035627" cy="923330"/>
          </a:xfrm>
          <a:prstGeom prst="rect">
            <a:avLst/>
          </a:prstGeom>
        </p:spPr>
        <p:txBody>
          <a:bodyPr wrap="none">
            <a:spAutoFit/>
          </a:bodyPr>
          <a:lstStyle/>
          <a:p>
            <a:r>
              <a:rPr lang="en-US" sz="5400" cap="all" dirty="0">
                <a:solidFill>
                  <a:schemeClr val="bg1"/>
                </a:solidFill>
                <a:latin typeface="Graphik Black" panose="020B0A03030202060203" pitchFamily="34" charset="0"/>
                <a:ea typeface="Arial Black" panose="020B0A04020102020204" pitchFamily="34" charset="0"/>
                <a:cs typeface="Arial" panose="020B0604020202020204" pitchFamily="34" charset="0"/>
              </a:rPr>
              <a:t>Why am I here?</a:t>
            </a:r>
            <a:endParaRPr lang="en-US" sz="5400" dirty="0">
              <a:solidFill>
                <a:schemeClr val="bg1"/>
              </a:solidFill>
            </a:endParaRPr>
          </a:p>
        </p:txBody>
      </p:sp>
      <p:grpSp>
        <p:nvGrpSpPr>
          <p:cNvPr id="25" name="Group 24"/>
          <p:cNvGrpSpPr/>
          <p:nvPr/>
        </p:nvGrpSpPr>
        <p:grpSpPr>
          <a:xfrm>
            <a:off x="720992" y="1432243"/>
            <a:ext cx="6170002" cy="5239573"/>
            <a:chOff x="720992" y="1066863"/>
            <a:chExt cx="6170002" cy="5239573"/>
          </a:xfrm>
        </p:grpSpPr>
        <p:sp>
          <p:nvSpPr>
            <p:cNvPr id="19" name="Rectangle 18"/>
            <p:cNvSpPr/>
            <p:nvPr/>
          </p:nvSpPr>
          <p:spPr>
            <a:xfrm>
              <a:off x="2737115" y="1066863"/>
              <a:ext cx="4153879" cy="1758069"/>
            </a:xfrm>
            <a:prstGeom prst="rect">
              <a:avLst/>
            </a:prstGeom>
          </p:spPr>
          <p:txBody>
            <a:bodyPr wrap="square" lIns="0" tIns="0" rIns="0" bIns="0">
              <a:noAutofit/>
            </a:bodyPr>
            <a:lstStyle/>
            <a:p>
              <a:pPr marL="179984" indent="-179984">
                <a:lnSpc>
                  <a:spcPct val="110000"/>
                </a:lnSpc>
                <a:spcBef>
                  <a:spcPts val="800"/>
                </a:spcBef>
                <a:buFont typeface="Arial" panose="020B0604020202020204" pitchFamily="34" charset="0"/>
                <a:buChar char="•"/>
              </a:pPr>
              <a:r>
                <a:rPr lang="en-US" sz="1600" dirty="0">
                  <a:solidFill>
                    <a:schemeClr val="bg1"/>
                  </a:solidFill>
                  <a:latin typeface="Graphik Semibold" panose="020B0703030202060203" pitchFamily="34" charset="0"/>
                </a:rPr>
                <a:t>My daughter was on the 15 May 2017 bus accident on I-95</a:t>
              </a:r>
            </a:p>
            <a:p>
              <a:pPr marL="179984" indent="-179984">
                <a:lnSpc>
                  <a:spcPct val="110000"/>
                </a:lnSpc>
                <a:spcBef>
                  <a:spcPts val="800"/>
                </a:spcBef>
                <a:buFont typeface="Arial" panose="020B0604020202020204" pitchFamily="34" charset="0"/>
                <a:buChar char="•"/>
              </a:pPr>
              <a:r>
                <a:rPr lang="en-US" sz="1600" dirty="0">
                  <a:solidFill>
                    <a:schemeClr val="bg1"/>
                  </a:solidFill>
                  <a:latin typeface="Graphik Semibold" panose="020B0703030202060203" pitchFamily="34" charset="0"/>
                </a:rPr>
                <a:t>My daughter was injured &amp; not able to attend school for 3 weeks &amp; is scheduled for 10 weeks of physical therapy</a:t>
              </a:r>
            </a:p>
          </p:txBody>
        </p:sp>
        <p:sp>
          <p:nvSpPr>
            <p:cNvPr id="20" name="Rectangle 19"/>
            <p:cNvSpPr/>
            <p:nvPr/>
          </p:nvSpPr>
          <p:spPr>
            <a:xfrm>
              <a:off x="720992" y="1066863"/>
              <a:ext cx="1926000" cy="498598"/>
            </a:xfrm>
            <a:prstGeom prst="rect">
              <a:avLst/>
            </a:prstGeom>
          </p:spPr>
          <p:txBody>
            <a:bodyPr wrap="square" lIns="0" tIns="0" rIns="0" bIns="0">
              <a:spAutoFit/>
            </a:bodyPr>
            <a:lstStyle/>
            <a:p>
              <a:pPr fontAlgn="auto">
                <a:lnSpc>
                  <a:spcPct val="90000"/>
                </a:lnSpc>
                <a:spcBef>
                  <a:spcPts val="0"/>
                </a:spcBef>
              </a:pPr>
              <a:r>
                <a:rPr lang="en-US" b="1" cap="all" dirty="0">
                  <a:solidFill>
                    <a:schemeClr val="bg1"/>
                  </a:solidFill>
                  <a:latin typeface="Graphik Black" panose="020B0A03030202060203" pitchFamily="34" charset="0"/>
                </a:rPr>
                <a:t>15 may 2017 bus accident</a:t>
              </a:r>
            </a:p>
          </p:txBody>
        </p:sp>
        <p:sp>
          <p:nvSpPr>
            <p:cNvPr id="21" name="Rectangle 20"/>
            <p:cNvSpPr/>
            <p:nvPr/>
          </p:nvSpPr>
          <p:spPr>
            <a:xfrm>
              <a:off x="2737115" y="2972173"/>
              <a:ext cx="4153879" cy="1392689"/>
            </a:xfrm>
            <a:prstGeom prst="rect">
              <a:avLst/>
            </a:prstGeom>
          </p:spPr>
          <p:txBody>
            <a:bodyPr wrap="square" lIns="0" tIns="0" rIns="0" bIns="0">
              <a:noAutofit/>
            </a:bodyPr>
            <a:lstStyle/>
            <a:p>
              <a:pPr marL="179984" indent="-179984">
                <a:lnSpc>
                  <a:spcPct val="110000"/>
                </a:lnSpc>
                <a:spcBef>
                  <a:spcPts val="800"/>
                </a:spcBef>
                <a:buFont typeface="Arial" panose="020B0604020202020204" pitchFamily="34" charset="0"/>
                <a:buChar char="•"/>
              </a:pPr>
              <a:r>
                <a:rPr lang="en-US" sz="1600" dirty="0">
                  <a:solidFill>
                    <a:schemeClr val="bg1"/>
                  </a:solidFill>
                  <a:latin typeface="Graphik Semibold" panose="020B0703030202060203" pitchFamily="34" charset="0"/>
                </a:rPr>
                <a:t>Lack of post-accident support for parents and students</a:t>
              </a:r>
            </a:p>
            <a:p>
              <a:pPr marL="742950" lvl="1" indent="-285750">
                <a:lnSpc>
                  <a:spcPct val="110000"/>
                </a:lnSpc>
                <a:spcBef>
                  <a:spcPts val="800"/>
                </a:spcBef>
                <a:buFont typeface="Courier New" panose="02070309020205020404" pitchFamily="49" charset="0"/>
                <a:buChar char="o"/>
              </a:pPr>
              <a:r>
                <a:rPr lang="en-US" sz="1600" dirty="0">
                  <a:solidFill>
                    <a:schemeClr val="bg1"/>
                  </a:solidFill>
                  <a:latin typeface="Graphik Semibold" panose="020B0703030202060203" pitchFamily="34" charset="0"/>
                </a:rPr>
                <a:t>Accident documentation</a:t>
              </a:r>
            </a:p>
            <a:p>
              <a:pPr marL="742950" lvl="1" indent="-285750">
                <a:lnSpc>
                  <a:spcPct val="110000"/>
                </a:lnSpc>
                <a:spcBef>
                  <a:spcPts val="800"/>
                </a:spcBef>
                <a:buFont typeface="Courier New" panose="02070309020205020404" pitchFamily="49" charset="0"/>
                <a:buChar char="o"/>
              </a:pPr>
              <a:r>
                <a:rPr lang="en-US" sz="1600" dirty="0">
                  <a:solidFill>
                    <a:schemeClr val="bg1"/>
                  </a:solidFill>
                  <a:latin typeface="Graphik Semibold" panose="020B0703030202060203" pitchFamily="34" charset="0"/>
                </a:rPr>
                <a:t>Plans for instruction for students not able to attend school</a:t>
              </a:r>
            </a:p>
          </p:txBody>
        </p:sp>
        <p:sp>
          <p:nvSpPr>
            <p:cNvPr id="22" name="Rectangle 21"/>
            <p:cNvSpPr/>
            <p:nvPr/>
          </p:nvSpPr>
          <p:spPr>
            <a:xfrm>
              <a:off x="720992" y="2972172"/>
              <a:ext cx="1926000" cy="498598"/>
            </a:xfrm>
            <a:prstGeom prst="rect">
              <a:avLst/>
            </a:prstGeom>
          </p:spPr>
          <p:txBody>
            <a:bodyPr wrap="square" lIns="0" tIns="0" rIns="0" bIns="0">
              <a:spAutoFit/>
            </a:bodyPr>
            <a:lstStyle/>
            <a:p>
              <a:pPr>
                <a:lnSpc>
                  <a:spcPct val="90000"/>
                </a:lnSpc>
              </a:pPr>
              <a:r>
                <a:rPr lang="en-US" b="1" cap="all" dirty="0">
                  <a:solidFill>
                    <a:schemeClr val="bg1"/>
                  </a:solidFill>
                  <a:latin typeface="Graphik Black" panose="020B0A03030202060203" pitchFamily="34" charset="0"/>
                </a:rPr>
                <a:t>Parental frustration</a:t>
              </a:r>
            </a:p>
          </p:txBody>
        </p:sp>
        <p:sp>
          <p:nvSpPr>
            <p:cNvPr id="23" name="Rectangle 22"/>
            <p:cNvSpPr/>
            <p:nvPr/>
          </p:nvSpPr>
          <p:spPr>
            <a:xfrm>
              <a:off x="2737114" y="4913747"/>
              <a:ext cx="4153879" cy="1392689"/>
            </a:xfrm>
            <a:prstGeom prst="rect">
              <a:avLst/>
            </a:prstGeom>
          </p:spPr>
          <p:txBody>
            <a:bodyPr wrap="square" lIns="0" tIns="0" rIns="0" bIns="0">
              <a:noAutofit/>
            </a:bodyPr>
            <a:lstStyle/>
            <a:p>
              <a:pPr marL="179984" indent="-179984">
                <a:lnSpc>
                  <a:spcPct val="110000"/>
                </a:lnSpc>
                <a:spcBef>
                  <a:spcPts val="800"/>
                </a:spcBef>
                <a:buFont typeface="Arial" panose="020B0604020202020204" pitchFamily="34" charset="0"/>
                <a:buChar char="•"/>
              </a:pPr>
              <a:r>
                <a:rPr lang="en-US" sz="1600" dirty="0">
                  <a:solidFill>
                    <a:schemeClr val="bg1"/>
                  </a:solidFill>
                  <a:latin typeface="Graphik Semibold" panose="020B0703030202060203" pitchFamily="34" charset="0"/>
                </a:rPr>
                <a:t>Parental involvement in Preferred Supplier Requirements</a:t>
              </a:r>
            </a:p>
            <a:p>
              <a:pPr marL="179984" indent="-179984">
                <a:lnSpc>
                  <a:spcPct val="110000"/>
                </a:lnSpc>
                <a:spcBef>
                  <a:spcPts val="800"/>
                </a:spcBef>
                <a:buFont typeface="Arial" panose="020B0604020202020204" pitchFamily="34" charset="0"/>
                <a:buChar char="•"/>
              </a:pPr>
              <a:r>
                <a:rPr lang="en-US" sz="1600" dirty="0">
                  <a:solidFill>
                    <a:schemeClr val="bg1"/>
                  </a:solidFill>
                  <a:latin typeface="Graphik Semibold" panose="020B0703030202060203" pitchFamily="34" charset="0"/>
                </a:rPr>
                <a:t>Creation of Emergency Response Plans for events involving injury</a:t>
              </a:r>
            </a:p>
          </p:txBody>
        </p:sp>
        <p:sp>
          <p:nvSpPr>
            <p:cNvPr id="24" name="Rectangle 23"/>
            <p:cNvSpPr/>
            <p:nvPr/>
          </p:nvSpPr>
          <p:spPr>
            <a:xfrm>
              <a:off x="720992" y="4959148"/>
              <a:ext cx="1926000" cy="498598"/>
            </a:xfrm>
            <a:prstGeom prst="rect">
              <a:avLst/>
            </a:prstGeom>
          </p:spPr>
          <p:txBody>
            <a:bodyPr wrap="square" lIns="0" tIns="0" rIns="0" bIns="0">
              <a:spAutoFit/>
            </a:bodyPr>
            <a:lstStyle/>
            <a:p>
              <a:pPr fontAlgn="auto">
                <a:lnSpc>
                  <a:spcPct val="90000"/>
                </a:lnSpc>
                <a:spcBef>
                  <a:spcPts val="0"/>
                </a:spcBef>
              </a:pPr>
              <a:r>
                <a:rPr lang="en-US" b="1" cap="all" dirty="0">
                  <a:solidFill>
                    <a:schemeClr val="bg1"/>
                  </a:solidFill>
                  <a:latin typeface="Graphik Black" panose="020B0A03030202060203" pitchFamily="34" charset="0"/>
                </a:rPr>
                <a:t>Promote next steps</a:t>
              </a:r>
            </a:p>
          </p:txBody>
        </p:sp>
      </p:grpSp>
    </p:spTree>
    <p:extLst>
      <p:ext uri="{BB962C8B-B14F-4D97-AF65-F5344CB8AC3E}">
        <p14:creationId xmlns:p14="http://schemas.microsoft.com/office/powerpoint/2010/main" val="1025388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4377" y="381157"/>
            <a:ext cx="9601200" cy="1069940"/>
          </a:xfrm>
        </p:spPr>
        <p:txBody>
          <a:bodyPr>
            <a:normAutofit/>
          </a:bodyPr>
          <a:lstStyle/>
          <a:p>
            <a:r>
              <a:rPr lang="en-US" sz="5400" cap="all" dirty="0">
                <a:solidFill>
                  <a:schemeClr val="tx1"/>
                </a:solidFill>
                <a:latin typeface="Graphik Black" panose="020B0A03030202060203" pitchFamily="34" charset="0"/>
                <a:ea typeface="Arial Black" panose="020B0A04020102020204" pitchFamily="34" charset="0"/>
                <a:cs typeface="Arial" panose="020B0604020202020204" pitchFamily="34" charset="0"/>
              </a:rPr>
              <a:t>Why am I here?</a:t>
            </a:r>
            <a:endParaRPr lang="en-US" dirty="0">
              <a:latin typeface="Graphik Black" panose="020B0A03030202060203" pitchFamily="34" charset="0"/>
            </a:endParaRPr>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artisticPaintBrush/>
                    </a14:imgEffect>
                  </a14:imgLayer>
                </a14:imgProps>
              </a:ext>
              <a:ext uri="{28A0092B-C50C-407E-A947-70E740481C1C}">
                <a14:useLocalDpi xmlns:a14="http://schemas.microsoft.com/office/drawing/2010/main" val="0"/>
              </a:ext>
            </a:extLst>
          </a:blip>
          <a:stretch>
            <a:fillRect/>
          </a:stretch>
        </p:blipFill>
        <p:spPr>
          <a:xfrm>
            <a:off x="0" y="2679"/>
            <a:ext cx="12187238" cy="6855321"/>
          </a:xfrm>
          <a:prstGeom prst="rect">
            <a:avLst/>
          </a:prstGeom>
        </p:spPr>
      </p:pic>
      <p:sp>
        <p:nvSpPr>
          <p:cNvPr id="4" name="Rectangle 3"/>
          <p:cNvSpPr/>
          <p:nvPr/>
        </p:nvSpPr>
        <p:spPr>
          <a:xfrm>
            <a:off x="654377" y="381157"/>
            <a:ext cx="9427581" cy="1754326"/>
          </a:xfrm>
          <a:prstGeom prst="rect">
            <a:avLst/>
          </a:prstGeom>
        </p:spPr>
        <p:txBody>
          <a:bodyPr wrap="none">
            <a:spAutoFit/>
          </a:bodyPr>
          <a:lstStyle/>
          <a:p>
            <a:r>
              <a:rPr lang="en-US" sz="5400" cap="all" dirty="0">
                <a:solidFill>
                  <a:schemeClr val="bg1"/>
                </a:solidFill>
                <a:latin typeface="Graphik Black" panose="020B0A03030202060203" pitchFamily="34" charset="0"/>
                <a:ea typeface="Arial Black" panose="020B0A04020102020204" pitchFamily="34" charset="0"/>
                <a:cs typeface="Arial" panose="020B0604020202020204" pitchFamily="34" charset="0"/>
              </a:rPr>
              <a:t>Preferred suppliers &amp; </a:t>
            </a:r>
          </a:p>
          <a:p>
            <a:r>
              <a:rPr lang="en-US" sz="5400" cap="all" dirty="0">
                <a:solidFill>
                  <a:schemeClr val="bg1"/>
                </a:solidFill>
                <a:latin typeface="Graphik Black" panose="020B0A03030202060203" pitchFamily="34" charset="0"/>
                <a:ea typeface="Arial Black" panose="020B0A04020102020204" pitchFamily="34" charset="0"/>
                <a:cs typeface="Arial" panose="020B0604020202020204" pitchFamily="34" charset="0"/>
              </a:rPr>
              <a:t>parental involvement</a:t>
            </a:r>
            <a:endParaRPr lang="en-US" sz="5400" dirty="0">
              <a:solidFill>
                <a:schemeClr val="bg1"/>
              </a:solidFill>
            </a:endParaRPr>
          </a:p>
        </p:txBody>
      </p:sp>
      <p:cxnSp>
        <p:nvCxnSpPr>
          <p:cNvPr id="12" name="Straight Connector 11"/>
          <p:cNvCxnSpPr/>
          <p:nvPr/>
        </p:nvCxnSpPr>
        <p:spPr>
          <a:xfrm>
            <a:off x="3605002" y="2112113"/>
            <a:ext cx="0" cy="4695007"/>
          </a:xfrm>
          <a:prstGeom prst="line">
            <a:avLst/>
          </a:prstGeom>
          <a:ln w="9525">
            <a:solidFill>
              <a:schemeClr val="bg1">
                <a:alpha val="50000"/>
              </a:schemeClr>
            </a:solidFill>
            <a:prstDash val="dot"/>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550883" y="2112113"/>
            <a:ext cx="0" cy="4695007"/>
          </a:xfrm>
          <a:prstGeom prst="line">
            <a:avLst/>
          </a:prstGeom>
          <a:ln w="9525">
            <a:solidFill>
              <a:schemeClr val="bg1">
                <a:alpha val="50000"/>
              </a:schemeClr>
            </a:solidFill>
            <a:prstDash val="dot"/>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38" name="Group 37"/>
          <p:cNvGrpSpPr/>
          <p:nvPr/>
        </p:nvGrpSpPr>
        <p:grpSpPr>
          <a:xfrm>
            <a:off x="654377" y="2135483"/>
            <a:ext cx="9000900" cy="4400595"/>
            <a:chOff x="654377" y="2135483"/>
            <a:chExt cx="9000900" cy="4400595"/>
          </a:xfrm>
        </p:grpSpPr>
        <p:sp>
          <p:nvSpPr>
            <p:cNvPr id="5" name="Title 2"/>
            <p:cNvSpPr txBox="1">
              <a:spLocks/>
            </p:cNvSpPr>
            <p:nvPr/>
          </p:nvSpPr>
          <p:spPr>
            <a:xfrm>
              <a:off x="654377" y="3102627"/>
              <a:ext cx="2792113" cy="338554"/>
            </a:xfrm>
            <a:prstGeom prst="rect">
              <a:avLst/>
            </a:prstGeom>
          </p:spPr>
          <p:txBody>
            <a:bodyPr lIns="0" tIns="0" rIns="0" bIns="0">
              <a:noAutofit/>
            </a:bodyPr>
            <a:lstStyle>
              <a:lvl1pPr algn="l" defTabSz="457200" rtl="0" eaLnBrk="1" latinLnBrk="0" hangingPunct="1">
                <a:spcBef>
                  <a:spcPct val="0"/>
                </a:spcBef>
                <a:buNone/>
                <a:defRPr lang="en-US" sz="2500" kern="1200" cap="all" dirty="0" smtClean="0">
                  <a:solidFill>
                    <a:schemeClr val="bg1"/>
                  </a:solidFill>
                  <a:latin typeface="Gotham Bold"/>
                  <a:ea typeface="+mj-ea"/>
                  <a:cs typeface="Gotham Bold"/>
                </a:defRPr>
              </a:lvl1pPr>
            </a:lstStyle>
            <a:p>
              <a:pPr algn="ctr">
                <a:lnSpc>
                  <a:spcPct val="110000"/>
                </a:lnSpc>
                <a:spcBef>
                  <a:spcPts val="1200"/>
                </a:spcBef>
                <a:spcAft>
                  <a:spcPts val="0"/>
                </a:spcAft>
              </a:pPr>
              <a:r>
                <a:rPr lang="en-GB" sz="2000" b="1" dirty="0">
                  <a:solidFill>
                    <a:srgbClr val="FF0000"/>
                  </a:solidFill>
                  <a:latin typeface="Graphik Black" panose="020B0A03030202060203" pitchFamily="34" charset="0"/>
                  <a:ea typeface="Arial Black" charset="0"/>
                  <a:cs typeface="Arial Black" charset="0"/>
                </a:rPr>
                <a:t>requirements</a:t>
              </a:r>
            </a:p>
          </p:txBody>
        </p:sp>
        <p:sp>
          <p:nvSpPr>
            <p:cNvPr id="6" name="Title 2"/>
            <p:cNvSpPr txBox="1">
              <a:spLocks/>
            </p:cNvSpPr>
            <p:nvPr/>
          </p:nvSpPr>
          <p:spPr>
            <a:xfrm>
              <a:off x="3758770" y="3102626"/>
              <a:ext cx="2792113" cy="338554"/>
            </a:xfrm>
            <a:prstGeom prst="rect">
              <a:avLst/>
            </a:prstGeom>
          </p:spPr>
          <p:txBody>
            <a:bodyPr lIns="0" tIns="0" rIns="0" bIns="0">
              <a:noAutofit/>
            </a:bodyPr>
            <a:lstStyle>
              <a:lvl1pPr algn="l" defTabSz="457200" rtl="0" eaLnBrk="1" latinLnBrk="0" hangingPunct="1">
                <a:spcBef>
                  <a:spcPct val="0"/>
                </a:spcBef>
                <a:buNone/>
                <a:defRPr lang="en-US" sz="2500" kern="1200" cap="all" dirty="0" smtClean="0">
                  <a:solidFill>
                    <a:schemeClr val="bg1"/>
                  </a:solidFill>
                  <a:latin typeface="Gotham Bold"/>
                  <a:ea typeface="+mj-ea"/>
                  <a:cs typeface="Gotham Bold"/>
                </a:defRPr>
              </a:lvl1pPr>
            </a:lstStyle>
            <a:p>
              <a:pPr algn="ctr">
                <a:lnSpc>
                  <a:spcPct val="110000"/>
                </a:lnSpc>
                <a:spcBef>
                  <a:spcPts val="1200"/>
                </a:spcBef>
                <a:spcAft>
                  <a:spcPts val="0"/>
                </a:spcAft>
              </a:pPr>
              <a:r>
                <a:rPr lang="en-GB" sz="2000" b="1" dirty="0">
                  <a:solidFill>
                    <a:srgbClr val="FF0000"/>
                  </a:solidFill>
                  <a:latin typeface="Graphik Black" panose="020B0A03030202060203" pitchFamily="34" charset="0"/>
                  <a:ea typeface="Arial Black" charset="0"/>
                  <a:cs typeface="Arial Black" charset="0"/>
                </a:rPr>
                <a:t>confidence</a:t>
              </a:r>
            </a:p>
          </p:txBody>
        </p:sp>
        <p:sp>
          <p:nvSpPr>
            <p:cNvPr id="7" name="Title 2"/>
            <p:cNvSpPr txBox="1">
              <a:spLocks/>
            </p:cNvSpPr>
            <p:nvPr/>
          </p:nvSpPr>
          <p:spPr>
            <a:xfrm>
              <a:off x="6863164" y="3102627"/>
              <a:ext cx="2792113" cy="338554"/>
            </a:xfrm>
            <a:prstGeom prst="rect">
              <a:avLst/>
            </a:prstGeom>
          </p:spPr>
          <p:txBody>
            <a:bodyPr lIns="0" tIns="0" rIns="0" bIns="0">
              <a:noAutofit/>
            </a:bodyPr>
            <a:lstStyle>
              <a:lvl1pPr algn="l" defTabSz="457200" rtl="0" eaLnBrk="1" latinLnBrk="0" hangingPunct="1">
                <a:spcBef>
                  <a:spcPct val="0"/>
                </a:spcBef>
                <a:buNone/>
                <a:defRPr lang="en-US" sz="2500" kern="1200" cap="all" dirty="0" smtClean="0">
                  <a:solidFill>
                    <a:schemeClr val="bg1"/>
                  </a:solidFill>
                  <a:latin typeface="Gotham Bold"/>
                  <a:ea typeface="+mj-ea"/>
                  <a:cs typeface="Gotham Bold"/>
                </a:defRPr>
              </a:lvl1pPr>
            </a:lstStyle>
            <a:p>
              <a:pPr algn="ctr">
                <a:lnSpc>
                  <a:spcPct val="110000"/>
                </a:lnSpc>
                <a:spcBef>
                  <a:spcPts val="1200"/>
                </a:spcBef>
                <a:spcAft>
                  <a:spcPts val="0"/>
                </a:spcAft>
              </a:pPr>
              <a:r>
                <a:rPr lang="en-GB" sz="2000" b="1" dirty="0">
                  <a:solidFill>
                    <a:srgbClr val="FF0000"/>
                  </a:solidFill>
                  <a:latin typeface="Graphik Black" panose="020B0A03030202060203" pitchFamily="34" charset="0"/>
                  <a:ea typeface="Arial Black" charset="0"/>
                  <a:cs typeface="Arial Black" charset="0"/>
                </a:rPr>
                <a:t>process</a:t>
              </a:r>
            </a:p>
          </p:txBody>
        </p:sp>
        <p:sp>
          <p:nvSpPr>
            <p:cNvPr id="16" name="Title 2"/>
            <p:cNvSpPr txBox="1">
              <a:spLocks/>
            </p:cNvSpPr>
            <p:nvPr/>
          </p:nvSpPr>
          <p:spPr>
            <a:xfrm>
              <a:off x="654377" y="3572527"/>
              <a:ext cx="2792113" cy="2963551"/>
            </a:xfrm>
            <a:prstGeom prst="rect">
              <a:avLst/>
            </a:prstGeom>
          </p:spPr>
          <p:txBody>
            <a:bodyPr lIns="0" tIns="0" rIns="0" bIns="0"/>
            <a:lstStyle>
              <a:lvl1pPr algn="l" defTabSz="457200" rtl="0" eaLnBrk="1" latinLnBrk="0" hangingPunct="1">
                <a:spcBef>
                  <a:spcPct val="0"/>
                </a:spcBef>
                <a:buNone/>
                <a:defRPr lang="en-US" sz="2500" kern="1200" cap="all" dirty="0" smtClean="0">
                  <a:solidFill>
                    <a:schemeClr val="bg1"/>
                  </a:solidFill>
                  <a:latin typeface="Gotham Bold"/>
                  <a:ea typeface="+mj-ea"/>
                  <a:cs typeface="Gotham Bold"/>
                </a:defRPr>
              </a:lvl1pPr>
            </a:lstStyle>
            <a:p>
              <a:pPr>
                <a:lnSpc>
                  <a:spcPct val="110000"/>
                </a:lnSpc>
                <a:spcBef>
                  <a:spcPts val="1200"/>
                </a:spcBef>
                <a:spcAft>
                  <a:spcPts val="0"/>
                </a:spcAft>
              </a:pPr>
              <a:r>
                <a:rPr lang="en-GB" sz="1800" cap="none" dirty="0">
                  <a:latin typeface="Graphik Medium" panose="020B0603030202060203" pitchFamily="34" charset="0"/>
                  <a:cs typeface="Arial"/>
                </a:rPr>
                <a:t>Provide an opportunity for parents and/or guardians to be involved in the process of defining the requirements for preferred suppliers that will be performing services for their children</a:t>
              </a:r>
            </a:p>
          </p:txBody>
        </p:sp>
        <p:sp>
          <p:nvSpPr>
            <p:cNvPr id="17" name="Title 2"/>
            <p:cNvSpPr txBox="1">
              <a:spLocks/>
            </p:cNvSpPr>
            <p:nvPr/>
          </p:nvSpPr>
          <p:spPr>
            <a:xfrm>
              <a:off x="3758770" y="3572526"/>
              <a:ext cx="2792113" cy="2731850"/>
            </a:xfrm>
            <a:prstGeom prst="rect">
              <a:avLst/>
            </a:prstGeom>
          </p:spPr>
          <p:txBody>
            <a:bodyPr lIns="0" tIns="0" rIns="0" bIns="0"/>
            <a:lstStyle>
              <a:lvl1pPr algn="l" defTabSz="457200" rtl="0" eaLnBrk="1" latinLnBrk="0" hangingPunct="1">
                <a:spcBef>
                  <a:spcPct val="0"/>
                </a:spcBef>
                <a:buNone/>
                <a:defRPr lang="en-US" sz="2500" kern="1200" cap="all" dirty="0" smtClean="0">
                  <a:solidFill>
                    <a:schemeClr val="bg1"/>
                  </a:solidFill>
                  <a:latin typeface="Gotham Bold"/>
                  <a:ea typeface="+mj-ea"/>
                  <a:cs typeface="Gotham Bold"/>
                </a:defRPr>
              </a:lvl1pPr>
            </a:lstStyle>
            <a:p>
              <a:pPr>
                <a:lnSpc>
                  <a:spcPct val="110000"/>
                </a:lnSpc>
                <a:spcBef>
                  <a:spcPts val="1200"/>
                </a:spcBef>
                <a:spcAft>
                  <a:spcPts val="0"/>
                </a:spcAft>
              </a:pPr>
              <a:r>
                <a:rPr lang="en-US" sz="1800" cap="none" dirty="0">
                  <a:latin typeface="Graphik Medium" panose="020B0603030202060203" pitchFamily="34" charset="0"/>
                  <a:cs typeface="Arial"/>
                </a:rPr>
                <a:t>By allowing parents and/or guardians to be integrated into the process they can be confident that no matter what vendor is selected for service, they meet the standards required for their child’s safety</a:t>
              </a:r>
              <a:endParaRPr lang="en-GB" sz="1800" dirty="0">
                <a:latin typeface="Graphik Medium" panose="020B0603030202060203" pitchFamily="34" charset="0"/>
                <a:cs typeface="Arial"/>
              </a:endParaRPr>
            </a:p>
            <a:p>
              <a:pPr algn="ctr">
                <a:lnSpc>
                  <a:spcPct val="110000"/>
                </a:lnSpc>
                <a:spcBef>
                  <a:spcPts val="1200"/>
                </a:spcBef>
                <a:spcAft>
                  <a:spcPts val="0"/>
                </a:spcAft>
              </a:pPr>
              <a:endParaRPr lang="en-GB" sz="1800" dirty="0">
                <a:solidFill>
                  <a:schemeClr val="bg2"/>
                </a:solidFill>
                <a:latin typeface="Arial"/>
                <a:cs typeface="Arial"/>
              </a:endParaRPr>
            </a:p>
          </p:txBody>
        </p:sp>
        <p:sp>
          <p:nvSpPr>
            <p:cNvPr id="18" name="Title 2"/>
            <p:cNvSpPr txBox="1">
              <a:spLocks/>
            </p:cNvSpPr>
            <p:nvPr/>
          </p:nvSpPr>
          <p:spPr>
            <a:xfrm>
              <a:off x="6863164" y="3572527"/>
              <a:ext cx="2792113" cy="2963551"/>
            </a:xfrm>
            <a:prstGeom prst="rect">
              <a:avLst/>
            </a:prstGeom>
          </p:spPr>
          <p:txBody>
            <a:bodyPr lIns="0" tIns="0" rIns="0" bIns="0"/>
            <a:lstStyle>
              <a:lvl1pPr algn="l" defTabSz="457200" rtl="0" eaLnBrk="1" latinLnBrk="0" hangingPunct="1">
                <a:spcBef>
                  <a:spcPct val="0"/>
                </a:spcBef>
                <a:buNone/>
                <a:defRPr lang="en-US" sz="2500" kern="1200" cap="all" dirty="0" smtClean="0">
                  <a:solidFill>
                    <a:schemeClr val="bg1"/>
                  </a:solidFill>
                  <a:latin typeface="Gotham Bold"/>
                  <a:ea typeface="+mj-ea"/>
                  <a:cs typeface="Gotham Bold"/>
                </a:defRPr>
              </a:lvl1pPr>
            </a:lstStyle>
            <a:p>
              <a:pPr>
                <a:lnSpc>
                  <a:spcPct val="110000"/>
                </a:lnSpc>
                <a:spcBef>
                  <a:spcPts val="1200"/>
                </a:spcBef>
                <a:spcAft>
                  <a:spcPts val="0"/>
                </a:spcAft>
              </a:pPr>
              <a:r>
                <a:rPr lang="en-GB" sz="1800" cap="none" dirty="0">
                  <a:latin typeface="Graphik Medium" panose="020B0603030202060203" pitchFamily="34" charset="0"/>
                  <a:ea typeface="+mn-ea"/>
                  <a:cs typeface="Arial"/>
                </a:rPr>
                <a:t>Develop a forum for parents and/or guardians to list what requirements they would like to be mandatory for their child’s safety; i.e. safety options on transport vehicles, safety records, years in service</a:t>
              </a:r>
            </a:p>
          </p:txBody>
        </p:sp>
        <p:grpSp>
          <p:nvGrpSpPr>
            <p:cNvPr id="20" name="Group 77"/>
            <p:cNvGrpSpPr>
              <a:grpSpLocks noChangeAspect="1"/>
            </p:cNvGrpSpPr>
            <p:nvPr/>
          </p:nvGrpSpPr>
          <p:grpSpPr bwMode="auto">
            <a:xfrm>
              <a:off x="7616209" y="2141495"/>
              <a:ext cx="1186427" cy="961131"/>
              <a:chOff x="3613" y="1954"/>
              <a:chExt cx="434" cy="371"/>
            </a:xfrm>
            <a:solidFill>
              <a:schemeClr val="bg1"/>
            </a:solidFill>
          </p:grpSpPr>
          <p:sp>
            <p:nvSpPr>
              <p:cNvPr id="21" name="Freeform 78"/>
              <p:cNvSpPr>
                <a:spLocks noEditPoints="1"/>
              </p:cNvSpPr>
              <p:nvPr/>
            </p:nvSpPr>
            <p:spPr bwMode="auto">
              <a:xfrm>
                <a:off x="3614" y="2078"/>
                <a:ext cx="343" cy="247"/>
              </a:xfrm>
              <a:custGeom>
                <a:avLst/>
                <a:gdLst>
                  <a:gd name="T0" fmla="*/ 224 w 224"/>
                  <a:gd name="T1" fmla="*/ 109 h 165"/>
                  <a:gd name="T2" fmla="*/ 224 w 224"/>
                  <a:gd name="T3" fmla="*/ 108 h 165"/>
                  <a:gd name="T4" fmla="*/ 224 w 224"/>
                  <a:gd name="T5" fmla="*/ 107 h 165"/>
                  <a:gd name="T6" fmla="*/ 223 w 224"/>
                  <a:gd name="T7" fmla="*/ 107 h 165"/>
                  <a:gd name="T8" fmla="*/ 223 w 224"/>
                  <a:gd name="T9" fmla="*/ 106 h 165"/>
                  <a:gd name="T10" fmla="*/ 175 w 224"/>
                  <a:gd name="T11" fmla="*/ 58 h 165"/>
                  <a:gd name="T12" fmla="*/ 170 w 224"/>
                  <a:gd name="T13" fmla="*/ 56 h 165"/>
                  <a:gd name="T14" fmla="*/ 166 w 224"/>
                  <a:gd name="T15" fmla="*/ 58 h 165"/>
                  <a:gd name="T16" fmla="*/ 166 w 224"/>
                  <a:gd name="T17" fmla="*/ 67 h 165"/>
                  <a:gd name="T18" fmla="*/ 204 w 224"/>
                  <a:gd name="T19" fmla="*/ 104 h 165"/>
                  <a:gd name="T20" fmla="*/ 48 w 224"/>
                  <a:gd name="T21" fmla="*/ 104 h 165"/>
                  <a:gd name="T22" fmla="*/ 12 w 224"/>
                  <a:gd name="T23" fmla="*/ 68 h 165"/>
                  <a:gd name="T24" fmla="*/ 48 w 224"/>
                  <a:gd name="T25" fmla="*/ 32 h 165"/>
                  <a:gd name="T26" fmla="*/ 111 w 224"/>
                  <a:gd name="T27" fmla="*/ 32 h 165"/>
                  <a:gd name="T28" fmla="*/ 111 w 224"/>
                  <a:gd name="T29" fmla="*/ 44 h 165"/>
                  <a:gd name="T30" fmla="*/ 117 w 224"/>
                  <a:gd name="T31" fmla="*/ 50 h 165"/>
                  <a:gd name="T32" fmla="*/ 155 w 224"/>
                  <a:gd name="T33" fmla="*/ 50 h 165"/>
                  <a:gd name="T34" fmla="*/ 161 w 224"/>
                  <a:gd name="T35" fmla="*/ 44 h 165"/>
                  <a:gd name="T36" fmla="*/ 161 w 224"/>
                  <a:gd name="T37" fmla="*/ 6 h 165"/>
                  <a:gd name="T38" fmla="*/ 155 w 224"/>
                  <a:gd name="T39" fmla="*/ 0 h 165"/>
                  <a:gd name="T40" fmla="*/ 117 w 224"/>
                  <a:gd name="T41" fmla="*/ 0 h 165"/>
                  <a:gd name="T42" fmla="*/ 111 w 224"/>
                  <a:gd name="T43" fmla="*/ 6 h 165"/>
                  <a:gd name="T44" fmla="*/ 111 w 224"/>
                  <a:gd name="T45" fmla="*/ 21 h 165"/>
                  <a:gd name="T46" fmla="*/ 48 w 224"/>
                  <a:gd name="T47" fmla="*/ 21 h 165"/>
                  <a:gd name="T48" fmla="*/ 0 w 224"/>
                  <a:gd name="T49" fmla="*/ 68 h 165"/>
                  <a:gd name="T50" fmla="*/ 48 w 224"/>
                  <a:gd name="T51" fmla="*/ 116 h 165"/>
                  <a:gd name="T52" fmla="*/ 204 w 224"/>
                  <a:gd name="T53" fmla="*/ 116 h 165"/>
                  <a:gd name="T54" fmla="*/ 166 w 224"/>
                  <a:gd name="T55" fmla="*/ 154 h 165"/>
                  <a:gd name="T56" fmla="*/ 166 w 224"/>
                  <a:gd name="T57" fmla="*/ 163 h 165"/>
                  <a:gd name="T58" fmla="*/ 175 w 224"/>
                  <a:gd name="T59" fmla="*/ 163 h 165"/>
                  <a:gd name="T60" fmla="*/ 223 w 224"/>
                  <a:gd name="T61" fmla="*/ 115 h 165"/>
                  <a:gd name="T62" fmla="*/ 223 w 224"/>
                  <a:gd name="T63" fmla="*/ 114 h 165"/>
                  <a:gd name="T64" fmla="*/ 224 w 224"/>
                  <a:gd name="T65" fmla="*/ 113 h 165"/>
                  <a:gd name="T66" fmla="*/ 224 w 224"/>
                  <a:gd name="T67" fmla="*/ 113 h 165"/>
                  <a:gd name="T68" fmla="*/ 224 w 224"/>
                  <a:gd name="T69" fmla="*/ 112 h 165"/>
                  <a:gd name="T70" fmla="*/ 224 w 224"/>
                  <a:gd name="T71" fmla="*/ 112 h 165"/>
                  <a:gd name="T72" fmla="*/ 224 w 224"/>
                  <a:gd name="T73" fmla="*/ 109 h 165"/>
                  <a:gd name="T74" fmla="*/ 224 w 224"/>
                  <a:gd name="T75" fmla="*/ 109 h 165"/>
                  <a:gd name="T76" fmla="*/ 122 w 224"/>
                  <a:gd name="T77" fmla="*/ 12 h 165"/>
                  <a:gd name="T78" fmla="*/ 149 w 224"/>
                  <a:gd name="T79" fmla="*/ 12 h 165"/>
                  <a:gd name="T80" fmla="*/ 149 w 224"/>
                  <a:gd name="T81" fmla="*/ 38 h 165"/>
                  <a:gd name="T82" fmla="*/ 122 w 224"/>
                  <a:gd name="T83" fmla="*/ 38 h 165"/>
                  <a:gd name="T84" fmla="*/ 122 w 224"/>
                  <a:gd name="T85" fmla="*/ 1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4" h="165">
                    <a:moveTo>
                      <a:pt x="224" y="109"/>
                    </a:moveTo>
                    <a:cubicBezTo>
                      <a:pt x="224" y="108"/>
                      <a:pt x="224" y="108"/>
                      <a:pt x="224" y="108"/>
                    </a:cubicBezTo>
                    <a:cubicBezTo>
                      <a:pt x="224" y="108"/>
                      <a:pt x="224" y="108"/>
                      <a:pt x="224" y="107"/>
                    </a:cubicBezTo>
                    <a:cubicBezTo>
                      <a:pt x="224" y="107"/>
                      <a:pt x="223" y="107"/>
                      <a:pt x="223" y="107"/>
                    </a:cubicBezTo>
                    <a:cubicBezTo>
                      <a:pt x="223" y="107"/>
                      <a:pt x="223" y="106"/>
                      <a:pt x="223" y="106"/>
                    </a:cubicBezTo>
                    <a:cubicBezTo>
                      <a:pt x="175" y="58"/>
                      <a:pt x="175" y="58"/>
                      <a:pt x="175" y="58"/>
                    </a:cubicBezTo>
                    <a:cubicBezTo>
                      <a:pt x="174" y="57"/>
                      <a:pt x="172" y="56"/>
                      <a:pt x="170" y="56"/>
                    </a:cubicBezTo>
                    <a:cubicBezTo>
                      <a:pt x="169" y="56"/>
                      <a:pt x="167" y="57"/>
                      <a:pt x="166" y="58"/>
                    </a:cubicBezTo>
                    <a:cubicBezTo>
                      <a:pt x="164" y="61"/>
                      <a:pt x="164" y="64"/>
                      <a:pt x="166" y="67"/>
                    </a:cubicBezTo>
                    <a:cubicBezTo>
                      <a:pt x="204" y="104"/>
                      <a:pt x="204" y="104"/>
                      <a:pt x="204" y="104"/>
                    </a:cubicBezTo>
                    <a:cubicBezTo>
                      <a:pt x="48" y="104"/>
                      <a:pt x="48" y="104"/>
                      <a:pt x="48" y="104"/>
                    </a:cubicBezTo>
                    <a:cubicBezTo>
                      <a:pt x="28" y="104"/>
                      <a:pt x="12" y="88"/>
                      <a:pt x="12" y="68"/>
                    </a:cubicBezTo>
                    <a:cubicBezTo>
                      <a:pt x="12" y="49"/>
                      <a:pt x="28" y="32"/>
                      <a:pt x="48" y="32"/>
                    </a:cubicBezTo>
                    <a:cubicBezTo>
                      <a:pt x="111" y="32"/>
                      <a:pt x="111" y="32"/>
                      <a:pt x="111" y="32"/>
                    </a:cubicBezTo>
                    <a:cubicBezTo>
                      <a:pt x="111" y="44"/>
                      <a:pt x="111" y="44"/>
                      <a:pt x="111" y="44"/>
                    </a:cubicBezTo>
                    <a:cubicBezTo>
                      <a:pt x="111" y="48"/>
                      <a:pt x="113" y="50"/>
                      <a:pt x="117" y="50"/>
                    </a:cubicBezTo>
                    <a:cubicBezTo>
                      <a:pt x="155" y="50"/>
                      <a:pt x="155" y="50"/>
                      <a:pt x="155" y="50"/>
                    </a:cubicBezTo>
                    <a:cubicBezTo>
                      <a:pt x="158" y="50"/>
                      <a:pt x="161" y="48"/>
                      <a:pt x="161" y="44"/>
                    </a:cubicBezTo>
                    <a:cubicBezTo>
                      <a:pt x="161" y="6"/>
                      <a:pt x="161" y="6"/>
                      <a:pt x="161" y="6"/>
                    </a:cubicBezTo>
                    <a:cubicBezTo>
                      <a:pt x="161" y="3"/>
                      <a:pt x="158" y="0"/>
                      <a:pt x="155" y="0"/>
                    </a:cubicBezTo>
                    <a:cubicBezTo>
                      <a:pt x="117" y="0"/>
                      <a:pt x="117" y="0"/>
                      <a:pt x="117" y="0"/>
                    </a:cubicBezTo>
                    <a:cubicBezTo>
                      <a:pt x="113" y="0"/>
                      <a:pt x="111" y="3"/>
                      <a:pt x="111" y="6"/>
                    </a:cubicBezTo>
                    <a:cubicBezTo>
                      <a:pt x="111" y="21"/>
                      <a:pt x="111" y="21"/>
                      <a:pt x="111" y="21"/>
                    </a:cubicBezTo>
                    <a:cubicBezTo>
                      <a:pt x="48" y="21"/>
                      <a:pt x="48" y="21"/>
                      <a:pt x="48" y="21"/>
                    </a:cubicBezTo>
                    <a:cubicBezTo>
                      <a:pt x="21" y="21"/>
                      <a:pt x="0" y="42"/>
                      <a:pt x="0" y="68"/>
                    </a:cubicBezTo>
                    <a:cubicBezTo>
                      <a:pt x="0" y="95"/>
                      <a:pt x="21" y="116"/>
                      <a:pt x="48" y="116"/>
                    </a:cubicBezTo>
                    <a:cubicBezTo>
                      <a:pt x="204" y="116"/>
                      <a:pt x="204" y="116"/>
                      <a:pt x="204" y="116"/>
                    </a:cubicBezTo>
                    <a:cubicBezTo>
                      <a:pt x="166" y="154"/>
                      <a:pt x="166" y="154"/>
                      <a:pt x="166" y="154"/>
                    </a:cubicBezTo>
                    <a:cubicBezTo>
                      <a:pt x="164" y="156"/>
                      <a:pt x="164" y="160"/>
                      <a:pt x="166" y="163"/>
                    </a:cubicBezTo>
                    <a:cubicBezTo>
                      <a:pt x="169" y="165"/>
                      <a:pt x="172" y="165"/>
                      <a:pt x="175" y="163"/>
                    </a:cubicBezTo>
                    <a:cubicBezTo>
                      <a:pt x="223" y="115"/>
                      <a:pt x="223" y="115"/>
                      <a:pt x="223" y="115"/>
                    </a:cubicBezTo>
                    <a:cubicBezTo>
                      <a:pt x="223" y="114"/>
                      <a:pt x="223" y="114"/>
                      <a:pt x="223" y="114"/>
                    </a:cubicBezTo>
                    <a:cubicBezTo>
                      <a:pt x="223" y="114"/>
                      <a:pt x="224" y="113"/>
                      <a:pt x="224" y="113"/>
                    </a:cubicBezTo>
                    <a:cubicBezTo>
                      <a:pt x="224" y="113"/>
                      <a:pt x="224" y="113"/>
                      <a:pt x="224" y="113"/>
                    </a:cubicBezTo>
                    <a:cubicBezTo>
                      <a:pt x="224" y="113"/>
                      <a:pt x="224" y="112"/>
                      <a:pt x="224" y="112"/>
                    </a:cubicBezTo>
                    <a:cubicBezTo>
                      <a:pt x="224" y="112"/>
                      <a:pt x="224" y="112"/>
                      <a:pt x="224" y="112"/>
                    </a:cubicBezTo>
                    <a:cubicBezTo>
                      <a:pt x="224" y="111"/>
                      <a:pt x="224" y="110"/>
                      <a:pt x="224" y="109"/>
                    </a:cubicBezTo>
                    <a:cubicBezTo>
                      <a:pt x="224" y="109"/>
                      <a:pt x="224" y="109"/>
                      <a:pt x="224" y="109"/>
                    </a:cubicBezTo>
                    <a:close/>
                    <a:moveTo>
                      <a:pt x="122" y="12"/>
                    </a:moveTo>
                    <a:cubicBezTo>
                      <a:pt x="149" y="12"/>
                      <a:pt x="149" y="12"/>
                      <a:pt x="149" y="12"/>
                    </a:cubicBezTo>
                    <a:cubicBezTo>
                      <a:pt x="149" y="38"/>
                      <a:pt x="149" y="38"/>
                      <a:pt x="149" y="38"/>
                    </a:cubicBezTo>
                    <a:cubicBezTo>
                      <a:pt x="122" y="38"/>
                      <a:pt x="122" y="38"/>
                      <a:pt x="122" y="38"/>
                    </a:cubicBezTo>
                    <a:lnTo>
                      <a:pt x="122" y="12"/>
                    </a:ln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22" name="Freeform 79"/>
              <p:cNvSpPr>
                <a:spLocks noEditPoints="1"/>
              </p:cNvSpPr>
              <p:nvPr/>
            </p:nvSpPr>
            <p:spPr bwMode="auto">
              <a:xfrm>
                <a:off x="3971" y="2203"/>
                <a:ext cx="76" cy="75"/>
              </a:xfrm>
              <a:custGeom>
                <a:avLst/>
                <a:gdLst>
                  <a:gd name="T0" fmla="*/ 44 w 50"/>
                  <a:gd name="T1" fmla="*/ 0 h 50"/>
                  <a:gd name="T2" fmla="*/ 6 w 50"/>
                  <a:gd name="T3" fmla="*/ 0 h 50"/>
                  <a:gd name="T4" fmla="*/ 0 w 50"/>
                  <a:gd name="T5" fmla="*/ 6 h 50"/>
                  <a:gd name="T6" fmla="*/ 0 w 50"/>
                  <a:gd name="T7" fmla="*/ 44 h 50"/>
                  <a:gd name="T8" fmla="*/ 6 w 50"/>
                  <a:gd name="T9" fmla="*/ 50 h 50"/>
                  <a:gd name="T10" fmla="*/ 44 w 50"/>
                  <a:gd name="T11" fmla="*/ 50 h 50"/>
                  <a:gd name="T12" fmla="*/ 50 w 50"/>
                  <a:gd name="T13" fmla="*/ 44 h 50"/>
                  <a:gd name="T14" fmla="*/ 50 w 50"/>
                  <a:gd name="T15" fmla="*/ 6 h 50"/>
                  <a:gd name="T16" fmla="*/ 44 w 50"/>
                  <a:gd name="T17" fmla="*/ 0 h 50"/>
                  <a:gd name="T18" fmla="*/ 38 w 50"/>
                  <a:gd name="T19" fmla="*/ 38 h 50"/>
                  <a:gd name="T20" fmla="*/ 12 w 50"/>
                  <a:gd name="T21" fmla="*/ 38 h 50"/>
                  <a:gd name="T22" fmla="*/ 12 w 50"/>
                  <a:gd name="T23" fmla="*/ 12 h 50"/>
                  <a:gd name="T24" fmla="*/ 38 w 50"/>
                  <a:gd name="T25" fmla="*/ 12 h 50"/>
                  <a:gd name="T26" fmla="*/ 38 w 50"/>
                  <a:gd name="T27" fmla="*/ 3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50">
                    <a:moveTo>
                      <a:pt x="44" y="0"/>
                    </a:moveTo>
                    <a:cubicBezTo>
                      <a:pt x="6" y="0"/>
                      <a:pt x="6" y="0"/>
                      <a:pt x="6" y="0"/>
                    </a:cubicBezTo>
                    <a:cubicBezTo>
                      <a:pt x="3" y="0"/>
                      <a:pt x="0" y="3"/>
                      <a:pt x="0" y="6"/>
                    </a:cubicBezTo>
                    <a:cubicBezTo>
                      <a:pt x="0" y="44"/>
                      <a:pt x="0" y="44"/>
                      <a:pt x="0" y="44"/>
                    </a:cubicBezTo>
                    <a:cubicBezTo>
                      <a:pt x="0" y="47"/>
                      <a:pt x="3" y="50"/>
                      <a:pt x="6" y="50"/>
                    </a:cubicBezTo>
                    <a:cubicBezTo>
                      <a:pt x="44" y="50"/>
                      <a:pt x="44" y="50"/>
                      <a:pt x="44" y="50"/>
                    </a:cubicBezTo>
                    <a:cubicBezTo>
                      <a:pt x="48" y="50"/>
                      <a:pt x="50" y="47"/>
                      <a:pt x="50" y="44"/>
                    </a:cubicBezTo>
                    <a:cubicBezTo>
                      <a:pt x="50" y="6"/>
                      <a:pt x="50" y="6"/>
                      <a:pt x="50" y="6"/>
                    </a:cubicBezTo>
                    <a:cubicBezTo>
                      <a:pt x="50" y="3"/>
                      <a:pt x="48" y="0"/>
                      <a:pt x="44" y="0"/>
                    </a:cubicBezTo>
                    <a:close/>
                    <a:moveTo>
                      <a:pt x="38" y="38"/>
                    </a:moveTo>
                    <a:cubicBezTo>
                      <a:pt x="12" y="38"/>
                      <a:pt x="12" y="38"/>
                      <a:pt x="12" y="38"/>
                    </a:cubicBezTo>
                    <a:cubicBezTo>
                      <a:pt x="12" y="12"/>
                      <a:pt x="12" y="12"/>
                      <a:pt x="12" y="12"/>
                    </a:cubicBezTo>
                    <a:cubicBezTo>
                      <a:pt x="38" y="12"/>
                      <a:pt x="38" y="12"/>
                      <a:pt x="38" y="12"/>
                    </a:cubicBezTo>
                    <a:lnTo>
                      <a:pt x="38" y="38"/>
                    </a:ln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23" name="Freeform 80"/>
              <p:cNvSpPr>
                <a:spLocks noEditPoints="1"/>
              </p:cNvSpPr>
              <p:nvPr/>
            </p:nvSpPr>
            <p:spPr bwMode="auto">
              <a:xfrm>
                <a:off x="3613" y="1954"/>
                <a:ext cx="434" cy="243"/>
              </a:xfrm>
              <a:custGeom>
                <a:avLst/>
                <a:gdLst>
                  <a:gd name="T0" fmla="*/ 193 w 284"/>
                  <a:gd name="T1" fmla="*/ 115 h 163"/>
                  <a:gd name="T2" fmla="*/ 236 w 284"/>
                  <a:gd name="T3" fmla="*/ 115 h 163"/>
                  <a:gd name="T4" fmla="*/ 284 w 284"/>
                  <a:gd name="T5" fmla="*/ 68 h 163"/>
                  <a:gd name="T6" fmla="*/ 236 w 284"/>
                  <a:gd name="T7" fmla="*/ 20 h 163"/>
                  <a:gd name="T8" fmla="*/ 50 w 284"/>
                  <a:gd name="T9" fmla="*/ 20 h 163"/>
                  <a:gd name="T10" fmla="*/ 50 w 284"/>
                  <a:gd name="T11" fmla="*/ 5 h 163"/>
                  <a:gd name="T12" fmla="*/ 44 w 284"/>
                  <a:gd name="T13" fmla="*/ 0 h 163"/>
                  <a:gd name="T14" fmla="*/ 6 w 284"/>
                  <a:gd name="T15" fmla="*/ 0 h 163"/>
                  <a:gd name="T16" fmla="*/ 0 w 284"/>
                  <a:gd name="T17" fmla="*/ 5 h 163"/>
                  <a:gd name="T18" fmla="*/ 0 w 284"/>
                  <a:gd name="T19" fmla="*/ 44 h 163"/>
                  <a:gd name="T20" fmla="*/ 6 w 284"/>
                  <a:gd name="T21" fmla="*/ 49 h 163"/>
                  <a:gd name="T22" fmla="*/ 44 w 284"/>
                  <a:gd name="T23" fmla="*/ 49 h 163"/>
                  <a:gd name="T24" fmla="*/ 50 w 284"/>
                  <a:gd name="T25" fmla="*/ 44 h 163"/>
                  <a:gd name="T26" fmla="*/ 50 w 284"/>
                  <a:gd name="T27" fmla="*/ 32 h 163"/>
                  <a:gd name="T28" fmla="*/ 236 w 284"/>
                  <a:gd name="T29" fmla="*/ 32 h 163"/>
                  <a:gd name="T30" fmla="*/ 272 w 284"/>
                  <a:gd name="T31" fmla="*/ 68 h 163"/>
                  <a:gd name="T32" fmla="*/ 236 w 284"/>
                  <a:gd name="T33" fmla="*/ 104 h 163"/>
                  <a:gd name="T34" fmla="*/ 192 w 284"/>
                  <a:gd name="T35" fmla="*/ 104 h 163"/>
                  <a:gd name="T36" fmla="*/ 192 w 284"/>
                  <a:gd name="T37" fmla="*/ 102 h 163"/>
                  <a:gd name="T38" fmla="*/ 229 w 284"/>
                  <a:gd name="T39" fmla="*/ 65 h 163"/>
                  <a:gd name="T40" fmla="*/ 229 w 284"/>
                  <a:gd name="T41" fmla="*/ 56 h 163"/>
                  <a:gd name="T42" fmla="*/ 225 w 284"/>
                  <a:gd name="T43" fmla="*/ 54 h 163"/>
                  <a:gd name="T44" fmla="*/ 221 w 284"/>
                  <a:gd name="T45" fmla="*/ 56 h 163"/>
                  <a:gd name="T46" fmla="*/ 173 w 284"/>
                  <a:gd name="T47" fmla="*/ 104 h 163"/>
                  <a:gd name="T48" fmla="*/ 172 w 284"/>
                  <a:gd name="T49" fmla="*/ 105 h 163"/>
                  <a:gd name="T50" fmla="*/ 172 w 284"/>
                  <a:gd name="T51" fmla="*/ 105 h 163"/>
                  <a:gd name="T52" fmla="*/ 171 w 284"/>
                  <a:gd name="T53" fmla="*/ 106 h 163"/>
                  <a:gd name="T54" fmla="*/ 171 w 284"/>
                  <a:gd name="T55" fmla="*/ 107 h 163"/>
                  <a:gd name="T56" fmla="*/ 171 w 284"/>
                  <a:gd name="T57" fmla="*/ 107 h 163"/>
                  <a:gd name="T58" fmla="*/ 171 w 284"/>
                  <a:gd name="T59" fmla="*/ 109 h 163"/>
                  <a:gd name="T60" fmla="*/ 171 w 284"/>
                  <a:gd name="T61" fmla="*/ 110 h 163"/>
                  <a:gd name="T62" fmla="*/ 171 w 284"/>
                  <a:gd name="T63" fmla="*/ 111 h 163"/>
                  <a:gd name="T64" fmla="*/ 172 w 284"/>
                  <a:gd name="T65" fmla="*/ 111 h 163"/>
                  <a:gd name="T66" fmla="*/ 172 w 284"/>
                  <a:gd name="T67" fmla="*/ 112 h 163"/>
                  <a:gd name="T68" fmla="*/ 173 w 284"/>
                  <a:gd name="T69" fmla="*/ 113 h 163"/>
                  <a:gd name="T70" fmla="*/ 221 w 284"/>
                  <a:gd name="T71" fmla="*/ 160 h 163"/>
                  <a:gd name="T72" fmla="*/ 229 w 284"/>
                  <a:gd name="T73" fmla="*/ 160 h 163"/>
                  <a:gd name="T74" fmla="*/ 229 w 284"/>
                  <a:gd name="T75" fmla="*/ 152 h 163"/>
                  <a:gd name="T76" fmla="*/ 193 w 284"/>
                  <a:gd name="T77" fmla="*/ 115 h 163"/>
                  <a:gd name="T78" fmla="*/ 38 w 284"/>
                  <a:gd name="T79" fmla="*/ 38 h 163"/>
                  <a:gd name="T80" fmla="*/ 12 w 284"/>
                  <a:gd name="T81" fmla="*/ 38 h 163"/>
                  <a:gd name="T82" fmla="*/ 12 w 284"/>
                  <a:gd name="T83" fmla="*/ 11 h 163"/>
                  <a:gd name="T84" fmla="*/ 38 w 284"/>
                  <a:gd name="T85" fmla="*/ 11 h 163"/>
                  <a:gd name="T86" fmla="*/ 38 w 284"/>
                  <a:gd name="T87" fmla="*/ 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4" h="163">
                    <a:moveTo>
                      <a:pt x="193" y="115"/>
                    </a:moveTo>
                    <a:cubicBezTo>
                      <a:pt x="236" y="115"/>
                      <a:pt x="236" y="115"/>
                      <a:pt x="236" y="115"/>
                    </a:cubicBezTo>
                    <a:cubicBezTo>
                      <a:pt x="262" y="115"/>
                      <a:pt x="284" y="94"/>
                      <a:pt x="284" y="68"/>
                    </a:cubicBezTo>
                    <a:cubicBezTo>
                      <a:pt x="284" y="41"/>
                      <a:pt x="262" y="20"/>
                      <a:pt x="236" y="20"/>
                    </a:cubicBezTo>
                    <a:cubicBezTo>
                      <a:pt x="50" y="20"/>
                      <a:pt x="50" y="20"/>
                      <a:pt x="50" y="20"/>
                    </a:cubicBezTo>
                    <a:cubicBezTo>
                      <a:pt x="50" y="5"/>
                      <a:pt x="50" y="5"/>
                      <a:pt x="50" y="5"/>
                    </a:cubicBezTo>
                    <a:cubicBezTo>
                      <a:pt x="50" y="2"/>
                      <a:pt x="47" y="0"/>
                      <a:pt x="44" y="0"/>
                    </a:cubicBezTo>
                    <a:cubicBezTo>
                      <a:pt x="6" y="0"/>
                      <a:pt x="6" y="0"/>
                      <a:pt x="6" y="0"/>
                    </a:cubicBezTo>
                    <a:cubicBezTo>
                      <a:pt x="3" y="0"/>
                      <a:pt x="0" y="2"/>
                      <a:pt x="0" y="5"/>
                    </a:cubicBezTo>
                    <a:cubicBezTo>
                      <a:pt x="0" y="44"/>
                      <a:pt x="0" y="44"/>
                      <a:pt x="0" y="44"/>
                    </a:cubicBezTo>
                    <a:cubicBezTo>
                      <a:pt x="0" y="47"/>
                      <a:pt x="3" y="49"/>
                      <a:pt x="6" y="49"/>
                    </a:cubicBezTo>
                    <a:cubicBezTo>
                      <a:pt x="44" y="49"/>
                      <a:pt x="44" y="49"/>
                      <a:pt x="44" y="49"/>
                    </a:cubicBezTo>
                    <a:cubicBezTo>
                      <a:pt x="47" y="49"/>
                      <a:pt x="50" y="47"/>
                      <a:pt x="50" y="44"/>
                    </a:cubicBezTo>
                    <a:cubicBezTo>
                      <a:pt x="50" y="32"/>
                      <a:pt x="50" y="32"/>
                      <a:pt x="50" y="32"/>
                    </a:cubicBezTo>
                    <a:cubicBezTo>
                      <a:pt x="236" y="32"/>
                      <a:pt x="236" y="32"/>
                      <a:pt x="236" y="32"/>
                    </a:cubicBezTo>
                    <a:cubicBezTo>
                      <a:pt x="256" y="32"/>
                      <a:pt x="272" y="48"/>
                      <a:pt x="272" y="68"/>
                    </a:cubicBezTo>
                    <a:cubicBezTo>
                      <a:pt x="272" y="87"/>
                      <a:pt x="256" y="104"/>
                      <a:pt x="236" y="104"/>
                    </a:cubicBezTo>
                    <a:cubicBezTo>
                      <a:pt x="192" y="104"/>
                      <a:pt x="192" y="104"/>
                      <a:pt x="192" y="104"/>
                    </a:cubicBezTo>
                    <a:cubicBezTo>
                      <a:pt x="192" y="102"/>
                      <a:pt x="192" y="102"/>
                      <a:pt x="192" y="102"/>
                    </a:cubicBezTo>
                    <a:cubicBezTo>
                      <a:pt x="229" y="65"/>
                      <a:pt x="229" y="65"/>
                      <a:pt x="229" y="65"/>
                    </a:cubicBezTo>
                    <a:cubicBezTo>
                      <a:pt x="232" y="62"/>
                      <a:pt x="232" y="58"/>
                      <a:pt x="229" y="56"/>
                    </a:cubicBezTo>
                    <a:cubicBezTo>
                      <a:pt x="228" y="55"/>
                      <a:pt x="227" y="54"/>
                      <a:pt x="225" y="54"/>
                    </a:cubicBezTo>
                    <a:cubicBezTo>
                      <a:pt x="223" y="54"/>
                      <a:pt x="222" y="55"/>
                      <a:pt x="221" y="56"/>
                    </a:cubicBezTo>
                    <a:cubicBezTo>
                      <a:pt x="173" y="104"/>
                      <a:pt x="173" y="104"/>
                      <a:pt x="173" y="104"/>
                    </a:cubicBezTo>
                    <a:cubicBezTo>
                      <a:pt x="173" y="104"/>
                      <a:pt x="172" y="105"/>
                      <a:pt x="172" y="105"/>
                    </a:cubicBezTo>
                    <a:cubicBezTo>
                      <a:pt x="172" y="105"/>
                      <a:pt x="172" y="105"/>
                      <a:pt x="172" y="105"/>
                    </a:cubicBezTo>
                    <a:cubicBezTo>
                      <a:pt x="172" y="106"/>
                      <a:pt x="172" y="106"/>
                      <a:pt x="171" y="106"/>
                    </a:cubicBezTo>
                    <a:cubicBezTo>
                      <a:pt x="171" y="106"/>
                      <a:pt x="171" y="106"/>
                      <a:pt x="171" y="107"/>
                    </a:cubicBezTo>
                    <a:cubicBezTo>
                      <a:pt x="171" y="107"/>
                      <a:pt x="171" y="107"/>
                      <a:pt x="171" y="107"/>
                    </a:cubicBezTo>
                    <a:cubicBezTo>
                      <a:pt x="171" y="108"/>
                      <a:pt x="171" y="109"/>
                      <a:pt x="171" y="109"/>
                    </a:cubicBezTo>
                    <a:cubicBezTo>
                      <a:pt x="171" y="110"/>
                      <a:pt x="171" y="110"/>
                      <a:pt x="171" y="110"/>
                    </a:cubicBezTo>
                    <a:cubicBezTo>
                      <a:pt x="171" y="110"/>
                      <a:pt x="171" y="110"/>
                      <a:pt x="171" y="111"/>
                    </a:cubicBezTo>
                    <a:cubicBezTo>
                      <a:pt x="172" y="111"/>
                      <a:pt x="172" y="111"/>
                      <a:pt x="172" y="111"/>
                    </a:cubicBezTo>
                    <a:cubicBezTo>
                      <a:pt x="172" y="111"/>
                      <a:pt x="172" y="111"/>
                      <a:pt x="172" y="112"/>
                    </a:cubicBezTo>
                    <a:cubicBezTo>
                      <a:pt x="172" y="112"/>
                      <a:pt x="173" y="112"/>
                      <a:pt x="173" y="113"/>
                    </a:cubicBezTo>
                    <a:cubicBezTo>
                      <a:pt x="221" y="160"/>
                      <a:pt x="221" y="160"/>
                      <a:pt x="221" y="160"/>
                    </a:cubicBezTo>
                    <a:cubicBezTo>
                      <a:pt x="223" y="163"/>
                      <a:pt x="227" y="163"/>
                      <a:pt x="229" y="160"/>
                    </a:cubicBezTo>
                    <a:cubicBezTo>
                      <a:pt x="232" y="158"/>
                      <a:pt x="232" y="154"/>
                      <a:pt x="229" y="152"/>
                    </a:cubicBezTo>
                    <a:lnTo>
                      <a:pt x="193" y="115"/>
                    </a:lnTo>
                    <a:close/>
                    <a:moveTo>
                      <a:pt x="38" y="38"/>
                    </a:moveTo>
                    <a:cubicBezTo>
                      <a:pt x="12" y="38"/>
                      <a:pt x="12" y="38"/>
                      <a:pt x="12" y="38"/>
                    </a:cubicBezTo>
                    <a:cubicBezTo>
                      <a:pt x="12" y="11"/>
                      <a:pt x="12" y="11"/>
                      <a:pt x="12" y="11"/>
                    </a:cubicBezTo>
                    <a:cubicBezTo>
                      <a:pt x="38" y="11"/>
                      <a:pt x="38" y="11"/>
                      <a:pt x="38" y="11"/>
                    </a:cubicBezTo>
                    <a:lnTo>
                      <a:pt x="38" y="38"/>
                    </a:ln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p>
            </p:txBody>
          </p:sp>
        </p:grpSp>
        <p:grpSp>
          <p:nvGrpSpPr>
            <p:cNvPr id="24" name="Group 78"/>
            <p:cNvGrpSpPr>
              <a:grpSpLocks noChangeAspect="1"/>
            </p:cNvGrpSpPr>
            <p:nvPr/>
          </p:nvGrpSpPr>
          <p:grpSpPr bwMode="auto">
            <a:xfrm>
              <a:off x="1715295" y="2147506"/>
              <a:ext cx="670275" cy="845610"/>
              <a:chOff x="5561" y="440"/>
              <a:chExt cx="320" cy="426"/>
            </a:xfrm>
            <a:solidFill>
              <a:schemeClr val="bg1"/>
            </a:solidFill>
          </p:grpSpPr>
          <p:sp>
            <p:nvSpPr>
              <p:cNvPr id="25" name="Freeform 79"/>
              <p:cNvSpPr>
                <a:spLocks noEditPoints="1"/>
              </p:cNvSpPr>
              <p:nvPr/>
            </p:nvSpPr>
            <p:spPr bwMode="auto">
              <a:xfrm>
                <a:off x="5561" y="440"/>
                <a:ext cx="320" cy="426"/>
              </a:xfrm>
              <a:custGeom>
                <a:avLst/>
                <a:gdLst>
                  <a:gd name="T0" fmla="*/ 210 w 216"/>
                  <a:gd name="T1" fmla="*/ 288 h 288"/>
                  <a:gd name="T2" fmla="*/ 6 w 216"/>
                  <a:gd name="T3" fmla="*/ 288 h 288"/>
                  <a:gd name="T4" fmla="*/ 0 w 216"/>
                  <a:gd name="T5" fmla="*/ 282 h 288"/>
                  <a:gd name="T6" fmla="*/ 0 w 216"/>
                  <a:gd name="T7" fmla="*/ 6 h 288"/>
                  <a:gd name="T8" fmla="*/ 6 w 216"/>
                  <a:gd name="T9" fmla="*/ 0 h 288"/>
                  <a:gd name="T10" fmla="*/ 138 w 216"/>
                  <a:gd name="T11" fmla="*/ 0 h 288"/>
                  <a:gd name="T12" fmla="*/ 142 w 216"/>
                  <a:gd name="T13" fmla="*/ 2 h 288"/>
                  <a:gd name="T14" fmla="*/ 214 w 216"/>
                  <a:gd name="T15" fmla="*/ 74 h 288"/>
                  <a:gd name="T16" fmla="*/ 216 w 216"/>
                  <a:gd name="T17" fmla="*/ 78 h 288"/>
                  <a:gd name="T18" fmla="*/ 216 w 216"/>
                  <a:gd name="T19" fmla="*/ 282 h 288"/>
                  <a:gd name="T20" fmla="*/ 210 w 216"/>
                  <a:gd name="T21" fmla="*/ 288 h 288"/>
                  <a:gd name="T22" fmla="*/ 12 w 216"/>
                  <a:gd name="T23" fmla="*/ 276 h 288"/>
                  <a:gd name="T24" fmla="*/ 204 w 216"/>
                  <a:gd name="T25" fmla="*/ 276 h 288"/>
                  <a:gd name="T26" fmla="*/ 204 w 216"/>
                  <a:gd name="T27" fmla="*/ 81 h 288"/>
                  <a:gd name="T28" fmla="*/ 136 w 216"/>
                  <a:gd name="T29" fmla="*/ 12 h 288"/>
                  <a:gd name="T30" fmla="*/ 12 w 216"/>
                  <a:gd name="T31" fmla="*/ 12 h 288"/>
                  <a:gd name="T32" fmla="*/ 12 w 216"/>
                  <a:gd name="T33" fmla="*/ 27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 h="288">
                    <a:moveTo>
                      <a:pt x="210" y="288"/>
                    </a:moveTo>
                    <a:cubicBezTo>
                      <a:pt x="6" y="288"/>
                      <a:pt x="6" y="288"/>
                      <a:pt x="6" y="288"/>
                    </a:cubicBezTo>
                    <a:cubicBezTo>
                      <a:pt x="3" y="288"/>
                      <a:pt x="0" y="286"/>
                      <a:pt x="0" y="282"/>
                    </a:cubicBezTo>
                    <a:cubicBezTo>
                      <a:pt x="0" y="6"/>
                      <a:pt x="0" y="6"/>
                      <a:pt x="0" y="6"/>
                    </a:cubicBezTo>
                    <a:cubicBezTo>
                      <a:pt x="0" y="3"/>
                      <a:pt x="3" y="0"/>
                      <a:pt x="6" y="0"/>
                    </a:cubicBezTo>
                    <a:cubicBezTo>
                      <a:pt x="138" y="0"/>
                      <a:pt x="138" y="0"/>
                      <a:pt x="138" y="0"/>
                    </a:cubicBezTo>
                    <a:cubicBezTo>
                      <a:pt x="140" y="0"/>
                      <a:pt x="141" y="1"/>
                      <a:pt x="142" y="2"/>
                    </a:cubicBezTo>
                    <a:cubicBezTo>
                      <a:pt x="214" y="74"/>
                      <a:pt x="214" y="74"/>
                      <a:pt x="214" y="74"/>
                    </a:cubicBezTo>
                    <a:cubicBezTo>
                      <a:pt x="216" y="75"/>
                      <a:pt x="216" y="77"/>
                      <a:pt x="216" y="78"/>
                    </a:cubicBezTo>
                    <a:cubicBezTo>
                      <a:pt x="216" y="282"/>
                      <a:pt x="216" y="282"/>
                      <a:pt x="216" y="282"/>
                    </a:cubicBezTo>
                    <a:cubicBezTo>
                      <a:pt x="216" y="286"/>
                      <a:pt x="214" y="288"/>
                      <a:pt x="210" y="288"/>
                    </a:cubicBezTo>
                    <a:close/>
                    <a:moveTo>
                      <a:pt x="12" y="276"/>
                    </a:moveTo>
                    <a:cubicBezTo>
                      <a:pt x="204" y="276"/>
                      <a:pt x="204" y="276"/>
                      <a:pt x="204" y="276"/>
                    </a:cubicBezTo>
                    <a:cubicBezTo>
                      <a:pt x="204" y="81"/>
                      <a:pt x="204" y="81"/>
                      <a:pt x="204" y="81"/>
                    </a:cubicBezTo>
                    <a:cubicBezTo>
                      <a:pt x="136" y="12"/>
                      <a:pt x="136" y="12"/>
                      <a:pt x="136" y="12"/>
                    </a:cubicBezTo>
                    <a:cubicBezTo>
                      <a:pt x="12" y="12"/>
                      <a:pt x="12" y="12"/>
                      <a:pt x="12" y="12"/>
                    </a:cubicBezTo>
                    <a:lnTo>
                      <a:pt x="12" y="276"/>
                    </a:ln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AU"/>
              </a:p>
            </p:txBody>
          </p:sp>
          <p:sp>
            <p:nvSpPr>
              <p:cNvPr id="26" name="Freeform 80"/>
              <p:cNvSpPr>
                <a:spLocks/>
              </p:cNvSpPr>
              <p:nvPr/>
            </p:nvSpPr>
            <p:spPr bwMode="auto">
              <a:xfrm>
                <a:off x="5757" y="440"/>
                <a:ext cx="124" cy="125"/>
              </a:xfrm>
              <a:custGeom>
                <a:avLst/>
                <a:gdLst>
                  <a:gd name="T0" fmla="*/ 78 w 84"/>
                  <a:gd name="T1" fmla="*/ 84 h 84"/>
                  <a:gd name="T2" fmla="*/ 6 w 84"/>
                  <a:gd name="T3" fmla="*/ 84 h 84"/>
                  <a:gd name="T4" fmla="*/ 0 w 84"/>
                  <a:gd name="T5" fmla="*/ 78 h 84"/>
                  <a:gd name="T6" fmla="*/ 0 w 84"/>
                  <a:gd name="T7" fmla="*/ 6 h 84"/>
                  <a:gd name="T8" fmla="*/ 6 w 84"/>
                  <a:gd name="T9" fmla="*/ 0 h 84"/>
                  <a:gd name="T10" fmla="*/ 12 w 84"/>
                  <a:gd name="T11" fmla="*/ 6 h 84"/>
                  <a:gd name="T12" fmla="*/ 12 w 84"/>
                  <a:gd name="T13" fmla="*/ 72 h 84"/>
                  <a:gd name="T14" fmla="*/ 78 w 84"/>
                  <a:gd name="T15" fmla="*/ 72 h 84"/>
                  <a:gd name="T16" fmla="*/ 84 w 84"/>
                  <a:gd name="T17" fmla="*/ 78 h 84"/>
                  <a:gd name="T18" fmla="*/ 78 w 84"/>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78" y="84"/>
                    </a:moveTo>
                    <a:cubicBezTo>
                      <a:pt x="6" y="84"/>
                      <a:pt x="6" y="84"/>
                      <a:pt x="6" y="84"/>
                    </a:cubicBezTo>
                    <a:cubicBezTo>
                      <a:pt x="3" y="84"/>
                      <a:pt x="0" y="82"/>
                      <a:pt x="0" y="78"/>
                    </a:cubicBezTo>
                    <a:cubicBezTo>
                      <a:pt x="0" y="6"/>
                      <a:pt x="0" y="6"/>
                      <a:pt x="0" y="6"/>
                    </a:cubicBezTo>
                    <a:cubicBezTo>
                      <a:pt x="0" y="3"/>
                      <a:pt x="3" y="0"/>
                      <a:pt x="6" y="0"/>
                    </a:cubicBezTo>
                    <a:cubicBezTo>
                      <a:pt x="10" y="0"/>
                      <a:pt x="12" y="3"/>
                      <a:pt x="12" y="6"/>
                    </a:cubicBezTo>
                    <a:cubicBezTo>
                      <a:pt x="12" y="72"/>
                      <a:pt x="12" y="72"/>
                      <a:pt x="12" y="72"/>
                    </a:cubicBezTo>
                    <a:cubicBezTo>
                      <a:pt x="78" y="72"/>
                      <a:pt x="78" y="72"/>
                      <a:pt x="78" y="72"/>
                    </a:cubicBezTo>
                    <a:cubicBezTo>
                      <a:pt x="82" y="72"/>
                      <a:pt x="84" y="75"/>
                      <a:pt x="84" y="78"/>
                    </a:cubicBezTo>
                    <a:cubicBezTo>
                      <a:pt x="84" y="82"/>
                      <a:pt x="82" y="84"/>
                      <a:pt x="78" y="8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AU"/>
              </a:p>
            </p:txBody>
          </p:sp>
          <p:sp>
            <p:nvSpPr>
              <p:cNvPr id="27" name="Freeform 81"/>
              <p:cNvSpPr>
                <a:spLocks/>
              </p:cNvSpPr>
              <p:nvPr/>
            </p:nvSpPr>
            <p:spPr bwMode="auto">
              <a:xfrm>
                <a:off x="5721" y="618"/>
                <a:ext cx="89" cy="17"/>
              </a:xfrm>
              <a:custGeom>
                <a:avLst/>
                <a:gdLst>
                  <a:gd name="T0" fmla="*/ 54 w 60"/>
                  <a:gd name="T1" fmla="*/ 12 h 12"/>
                  <a:gd name="T2" fmla="*/ 6 w 60"/>
                  <a:gd name="T3" fmla="*/ 12 h 12"/>
                  <a:gd name="T4" fmla="*/ 0 w 60"/>
                  <a:gd name="T5" fmla="*/ 6 h 12"/>
                  <a:gd name="T6" fmla="*/ 6 w 60"/>
                  <a:gd name="T7" fmla="*/ 0 h 12"/>
                  <a:gd name="T8" fmla="*/ 54 w 60"/>
                  <a:gd name="T9" fmla="*/ 0 h 12"/>
                  <a:gd name="T10" fmla="*/ 60 w 60"/>
                  <a:gd name="T11" fmla="*/ 6 h 12"/>
                  <a:gd name="T12" fmla="*/ 54 w 6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0" h="12">
                    <a:moveTo>
                      <a:pt x="54" y="12"/>
                    </a:moveTo>
                    <a:cubicBezTo>
                      <a:pt x="6" y="12"/>
                      <a:pt x="6" y="12"/>
                      <a:pt x="6" y="12"/>
                    </a:cubicBezTo>
                    <a:cubicBezTo>
                      <a:pt x="3" y="12"/>
                      <a:pt x="0" y="10"/>
                      <a:pt x="0" y="6"/>
                    </a:cubicBezTo>
                    <a:cubicBezTo>
                      <a:pt x="0" y="3"/>
                      <a:pt x="3" y="0"/>
                      <a:pt x="6" y="0"/>
                    </a:cubicBezTo>
                    <a:cubicBezTo>
                      <a:pt x="54" y="0"/>
                      <a:pt x="54" y="0"/>
                      <a:pt x="54" y="0"/>
                    </a:cubicBezTo>
                    <a:cubicBezTo>
                      <a:pt x="58" y="0"/>
                      <a:pt x="60" y="3"/>
                      <a:pt x="60" y="6"/>
                    </a:cubicBezTo>
                    <a:cubicBezTo>
                      <a:pt x="60" y="10"/>
                      <a:pt x="58" y="12"/>
                      <a:pt x="54" y="1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AU"/>
              </a:p>
            </p:txBody>
          </p:sp>
          <p:sp>
            <p:nvSpPr>
              <p:cNvPr id="28" name="Freeform 82"/>
              <p:cNvSpPr>
                <a:spLocks/>
              </p:cNvSpPr>
              <p:nvPr/>
            </p:nvSpPr>
            <p:spPr bwMode="auto">
              <a:xfrm>
                <a:off x="5721" y="689"/>
                <a:ext cx="89" cy="17"/>
              </a:xfrm>
              <a:custGeom>
                <a:avLst/>
                <a:gdLst>
                  <a:gd name="T0" fmla="*/ 54 w 60"/>
                  <a:gd name="T1" fmla="*/ 12 h 12"/>
                  <a:gd name="T2" fmla="*/ 6 w 60"/>
                  <a:gd name="T3" fmla="*/ 12 h 12"/>
                  <a:gd name="T4" fmla="*/ 0 w 60"/>
                  <a:gd name="T5" fmla="*/ 6 h 12"/>
                  <a:gd name="T6" fmla="*/ 6 w 60"/>
                  <a:gd name="T7" fmla="*/ 0 h 12"/>
                  <a:gd name="T8" fmla="*/ 54 w 60"/>
                  <a:gd name="T9" fmla="*/ 0 h 12"/>
                  <a:gd name="T10" fmla="*/ 60 w 60"/>
                  <a:gd name="T11" fmla="*/ 6 h 12"/>
                  <a:gd name="T12" fmla="*/ 54 w 6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0" h="12">
                    <a:moveTo>
                      <a:pt x="54" y="12"/>
                    </a:moveTo>
                    <a:cubicBezTo>
                      <a:pt x="6" y="12"/>
                      <a:pt x="6" y="12"/>
                      <a:pt x="6" y="12"/>
                    </a:cubicBezTo>
                    <a:cubicBezTo>
                      <a:pt x="3" y="12"/>
                      <a:pt x="0" y="10"/>
                      <a:pt x="0" y="6"/>
                    </a:cubicBezTo>
                    <a:cubicBezTo>
                      <a:pt x="0" y="3"/>
                      <a:pt x="3" y="0"/>
                      <a:pt x="6" y="0"/>
                    </a:cubicBezTo>
                    <a:cubicBezTo>
                      <a:pt x="54" y="0"/>
                      <a:pt x="54" y="0"/>
                      <a:pt x="54" y="0"/>
                    </a:cubicBezTo>
                    <a:cubicBezTo>
                      <a:pt x="58" y="0"/>
                      <a:pt x="60" y="3"/>
                      <a:pt x="60" y="6"/>
                    </a:cubicBezTo>
                    <a:cubicBezTo>
                      <a:pt x="60" y="10"/>
                      <a:pt x="58" y="12"/>
                      <a:pt x="54" y="1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AU"/>
              </a:p>
            </p:txBody>
          </p:sp>
          <p:sp>
            <p:nvSpPr>
              <p:cNvPr id="29" name="Freeform 83"/>
              <p:cNvSpPr>
                <a:spLocks/>
              </p:cNvSpPr>
              <p:nvPr/>
            </p:nvSpPr>
            <p:spPr bwMode="auto">
              <a:xfrm>
                <a:off x="5721" y="760"/>
                <a:ext cx="89" cy="17"/>
              </a:xfrm>
              <a:custGeom>
                <a:avLst/>
                <a:gdLst>
                  <a:gd name="T0" fmla="*/ 54 w 60"/>
                  <a:gd name="T1" fmla="*/ 12 h 12"/>
                  <a:gd name="T2" fmla="*/ 6 w 60"/>
                  <a:gd name="T3" fmla="*/ 12 h 12"/>
                  <a:gd name="T4" fmla="*/ 0 w 60"/>
                  <a:gd name="T5" fmla="*/ 6 h 12"/>
                  <a:gd name="T6" fmla="*/ 6 w 60"/>
                  <a:gd name="T7" fmla="*/ 0 h 12"/>
                  <a:gd name="T8" fmla="*/ 54 w 60"/>
                  <a:gd name="T9" fmla="*/ 0 h 12"/>
                  <a:gd name="T10" fmla="*/ 60 w 60"/>
                  <a:gd name="T11" fmla="*/ 6 h 12"/>
                  <a:gd name="T12" fmla="*/ 54 w 6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0" h="12">
                    <a:moveTo>
                      <a:pt x="54" y="12"/>
                    </a:moveTo>
                    <a:cubicBezTo>
                      <a:pt x="6" y="12"/>
                      <a:pt x="6" y="12"/>
                      <a:pt x="6" y="12"/>
                    </a:cubicBezTo>
                    <a:cubicBezTo>
                      <a:pt x="3" y="12"/>
                      <a:pt x="0" y="10"/>
                      <a:pt x="0" y="6"/>
                    </a:cubicBezTo>
                    <a:cubicBezTo>
                      <a:pt x="0" y="3"/>
                      <a:pt x="3" y="0"/>
                      <a:pt x="6" y="0"/>
                    </a:cubicBezTo>
                    <a:cubicBezTo>
                      <a:pt x="54" y="0"/>
                      <a:pt x="54" y="0"/>
                      <a:pt x="54" y="0"/>
                    </a:cubicBezTo>
                    <a:cubicBezTo>
                      <a:pt x="58" y="0"/>
                      <a:pt x="60" y="3"/>
                      <a:pt x="60" y="6"/>
                    </a:cubicBezTo>
                    <a:cubicBezTo>
                      <a:pt x="60" y="10"/>
                      <a:pt x="58" y="12"/>
                      <a:pt x="54" y="1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AU"/>
              </a:p>
            </p:txBody>
          </p:sp>
          <p:sp>
            <p:nvSpPr>
              <p:cNvPr id="30" name="Freeform 84"/>
              <p:cNvSpPr>
                <a:spLocks/>
              </p:cNvSpPr>
              <p:nvPr/>
            </p:nvSpPr>
            <p:spPr bwMode="auto">
              <a:xfrm>
                <a:off x="5614" y="582"/>
                <a:ext cx="91" cy="62"/>
              </a:xfrm>
              <a:custGeom>
                <a:avLst/>
                <a:gdLst>
                  <a:gd name="T0" fmla="*/ 24 w 61"/>
                  <a:gd name="T1" fmla="*/ 42 h 42"/>
                  <a:gd name="T2" fmla="*/ 20 w 61"/>
                  <a:gd name="T3" fmla="*/ 41 h 42"/>
                  <a:gd name="T4" fmla="*/ 2 w 61"/>
                  <a:gd name="T5" fmla="*/ 23 h 42"/>
                  <a:gd name="T6" fmla="*/ 2 w 61"/>
                  <a:gd name="T7" fmla="*/ 14 h 42"/>
                  <a:gd name="T8" fmla="*/ 10 w 61"/>
                  <a:gd name="T9" fmla="*/ 14 h 42"/>
                  <a:gd name="T10" fmla="*/ 24 w 61"/>
                  <a:gd name="T11" fmla="*/ 28 h 42"/>
                  <a:gd name="T12" fmla="*/ 50 w 61"/>
                  <a:gd name="T13" fmla="*/ 2 h 42"/>
                  <a:gd name="T14" fmla="*/ 58 w 61"/>
                  <a:gd name="T15" fmla="*/ 2 h 42"/>
                  <a:gd name="T16" fmla="*/ 58 w 61"/>
                  <a:gd name="T17" fmla="*/ 11 h 42"/>
                  <a:gd name="T18" fmla="*/ 28 w 61"/>
                  <a:gd name="T19" fmla="*/ 41 h 42"/>
                  <a:gd name="T20" fmla="*/ 24 w 61"/>
                  <a:gd name="T2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42">
                    <a:moveTo>
                      <a:pt x="24" y="42"/>
                    </a:moveTo>
                    <a:cubicBezTo>
                      <a:pt x="23" y="42"/>
                      <a:pt x="21" y="42"/>
                      <a:pt x="20" y="41"/>
                    </a:cubicBezTo>
                    <a:cubicBezTo>
                      <a:pt x="2" y="23"/>
                      <a:pt x="2" y="23"/>
                      <a:pt x="2" y="23"/>
                    </a:cubicBezTo>
                    <a:cubicBezTo>
                      <a:pt x="0" y="20"/>
                      <a:pt x="0" y="17"/>
                      <a:pt x="2" y="14"/>
                    </a:cubicBezTo>
                    <a:cubicBezTo>
                      <a:pt x="4" y="12"/>
                      <a:pt x="8" y="12"/>
                      <a:pt x="10" y="14"/>
                    </a:cubicBezTo>
                    <a:cubicBezTo>
                      <a:pt x="24" y="28"/>
                      <a:pt x="24" y="28"/>
                      <a:pt x="24" y="28"/>
                    </a:cubicBezTo>
                    <a:cubicBezTo>
                      <a:pt x="50" y="2"/>
                      <a:pt x="50" y="2"/>
                      <a:pt x="50" y="2"/>
                    </a:cubicBezTo>
                    <a:cubicBezTo>
                      <a:pt x="52" y="0"/>
                      <a:pt x="56" y="0"/>
                      <a:pt x="58" y="2"/>
                    </a:cubicBezTo>
                    <a:cubicBezTo>
                      <a:pt x="61" y="5"/>
                      <a:pt x="61" y="8"/>
                      <a:pt x="58" y="11"/>
                    </a:cubicBezTo>
                    <a:cubicBezTo>
                      <a:pt x="28" y="41"/>
                      <a:pt x="28" y="41"/>
                      <a:pt x="28" y="41"/>
                    </a:cubicBezTo>
                    <a:cubicBezTo>
                      <a:pt x="27" y="42"/>
                      <a:pt x="26" y="42"/>
                      <a:pt x="24" y="4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AU"/>
              </a:p>
            </p:txBody>
          </p:sp>
          <p:sp>
            <p:nvSpPr>
              <p:cNvPr id="31" name="Freeform 85"/>
              <p:cNvSpPr>
                <a:spLocks/>
              </p:cNvSpPr>
              <p:nvPr/>
            </p:nvSpPr>
            <p:spPr bwMode="auto">
              <a:xfrm>
                <a:off x="5614" y="653"/>
                <a:ext cx="91" cy="62"/>
              </a:xfrm>
              <a:custGeom>
                <a:avLst/>
                <a:gdLst>
                  <a:gd name="T0" fmla="*/ 24 w 61"/>
                  <a:gd name="T1" fmla="*/ 42 h 42"/>
                  <a:gd name="T2" fmla="*/ 20 w 61"/>
                  <a:gd name="T3" fmla="*/ 41 h 42"/>
                  <a:gd name="T4" fmla="*/ 2 w 61"/>
                  <a:gd name="T5" fmla="*/ 23 h 42"/>
                  <a:gd name="T6" fmla="*/ 2 w 61"/>
                  <a:gd name="T7" fmla="*/ 14 h 42"/>
                  <a:gd name="T8" fmla="*/ 10 w 61"/>
                  <a:gd name="T9" fmla="*/ 14 h 42"/>
                  <a:gd name="T10" fmla="*/ 24 w 61"/>
                  <a:gd name="T11" fmla="*/ 28 h 42"/>
                  <a:gd name="T12" fmla="*/ 50 w 61"/>
                  <a:gd name="T13" fmla="*/ 2 h 42"/>
                  <a:gd name="T14" fmla="*/ 58 w 61"/>
                  <a:gd name="T15" fmla="*/ 2 h 42"/>
                  <a:gd name="T16" fmla="*/ 58 w 61"/>
                  <a:gd name="T17" fmla="*/ 11 h 42"/>
                  <a:gd name="T18" fmla="*/ 28 w 61"/>
                  <a:gd name="T19" fmla="*/ 41 h 42"/>
                  <a:gd name="T20" fmla="*/ 24 w 61"/>
                  <a:gd name="T2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42">
                    <a:moveTo>
                      <a:pt x="24" y="42"/>
                    </a:moveTo>
                    <a:cubicBezTo>
                      <a:pt x="23" y="42"/>
                      <a:pt x="21" y="42"/>
                      <a:pt x="20" y="41"/>
                    </a:cubicBezTo>
                    <a:cubicBezTo>
                      <a:pt x="2" y="23"/>
                      <a:pt x="2" y="23"/>
                      <a:pt x="2" y="23"/>
                    </a:cubicBezTo>
                    <a:cubicBezTo>
                      <a:pt x="0" y="20"/>
                      <a:pt x="0" y="17"/>
                      <a:pt x="2" y="14"/>
                    </a:cubicBezTo>
                    <a:cubicBezTo>
                      <a:pt x="4" y="12"/>
                      <a:pt x="8" y="12"/>
                      <a:pt x="10" y="14"/>
                    </a:cubicBezTo>
                    <a:cubicBezTo>
                      <a:pt x="24" y="28"/>
                      <a:pt x="24" y="28"/>
                      <a:pt x="24" y="28"/>
                    </a:cubicBezTo>
                    <a:cubicBezTo>
                      <a:pt x="50" y="2"/>
                      <a:pt x="50" y="2"/>
                      <a:pt x="50" y="2"/>
                    </a:cubicBezTo>
                    <a:cubicBezTo>
                      <a:pt x="52" y="0"/>
                      <a:pt x="56" y="0"/>
                      <a:pt x="58" y="2"/>
                    </a:cubicBezTo>
                    <a:cubicBezTo>
                      <a:pt x="61" y="5"/>
                      <a:pt x="61" y="8"/>
                      <a:pt x="58" y="11"/>
                    </a:cubicBezTo>
                    <a:cubicBezTo>
                      <a:pt x="28" y="41"/>
                      <a:pt x="28" y="41"/>
                      <a:pt x="28" y="41"/>
                    </a:cubicBezTo>
                    <a:cubicBezTo>
                      <a:pt x="27" y="42"/>
                      <a:pt x="26" y="42"/>
                      <a:pt x="24" y="4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AU"/>
              </a:p>
            </p:txBody>
          </p:sp>
          <p:sp>
            <p:nvSpPr>
              <p:cNvPr id="32" name="Freeform 86"/>
              <p:cNvSpPr>
                <a:spLocks/>
              </p:cNvSpPr>
              <p:nvPr/>
            </p:nvSpPr>
            <p:spPr bwMode="auto">
              <a:xfrm>
                <a:off x="5614" y="724"/>
                <a:ext cx="91" cy="62"/>
              </a:xfrm>
              <a:custGeom>
                <a:avLst/>
                <a:gdLst>
                  <a:gd name="T0" fmla="*/ 24 w 61"/>
                  <a:gd name="T1" fmla="*/ 42 h 42"/>
                  <a:gd name="T2" fmla="*/ 20 w 61"/>
                  <a:gd name="T3" fmla="*/ 41 h 42"/>
                  <a:gd name="T4" fmla="*/ 2 w 61"/>
                  <a:gd name="T5" fmla="*/ 23 h 42"/>
                  <a:gd name="T6" fmla="*/ 2 w 61"/>
                  <a:gd name="T7" fmla="*/ 14 h 42"/>
                  <a:gd name="T8" fmla="*/ 10 w 61"/>
                  <a:gd name="T9" fmla="*/ 14 h 42"/>
                  <a:gd name="T10" fmla="*/ 24 w 61"/>
                  <a:gd name="T11" fmla="*/ 28 h 42"/>
                  <a:gd name="T12" fmla="*/ 50 w 61"/>
                  <a:gd name="T13" fmla="*/ 2 h 42"/>
                  <a:gd name="T14" fmla="*/ 58 w 61"/>
                  <a:gd name="T15" fmla="*/ 2 h 42"/>
                  <a:gd name="T16" fmla="*/ 58 w 61"/>
                  <a:gd name="T17" fmla="*/ 11 h 42"/>
                  <a:gd name="T18" fmla="*/ 28 w 61"/>
                  <a:gd name="T19" fmla="*/ 41 h 42"/>
                  <a:gd name="T20" fmla="*/ 24 w 61"/>
                  <a:gd name="T2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42">
                    <a:moveTo>
                      <a:pt x="24" y="42"/>
                    </a:moveTo>
                    <a:cubicBezTo>
                      <a:pt x="23" y="42"/>
                      <a:pt x="21" y="42"/>
                      <a:pt x="20" y="41"/>
                    </a:cubicBezTo>
                    <a:cubicBezTo>
                      <a:pt x="2" y="23"/>
                      <a:pt x="2" y="23"/>
                      <a:pt x="2" y="23"/>
                    </a:cubicBezTo>
                    <a:cubicBezTo>
                      <a:pt x="0" y="20"/>
                      <a:pt x="0" y="17"/>
                      <a:pt x="2" y="14"/>
                    </a:cubicBezTo>
                    <a:cubicBezTo>
                      <a:pt x="4" y="12"/>
                      <a:pt x="8" y="12"/>
                      <a:pt x="10" y="14"/>
                    </a:cubicBezTo>
                    <a:cubicBezTo>
                      <a:pt x="24" y="28"/>
                      <a:pt x="24" y="28"/>
                      <a:pt x="24" y="28"/>
                    </a:cubicBezTo>
                    <a:cubicBezTo>
                      <a:pt x="50" y="2"/>
                      <a:pt x="50" y="2"/>
                      <a:pt x="50" y="2"/>
                    </a:cubicBezTo>
                    <a:cubicBezTo>
                      <a:pt x="52" y="0"/>
                      <a:pt x="56" y="0"/>
                      <a:pt x="58" y="2"/>
                    </a:cubicBezTo>
                    <a:cubicBezTo>
                      <a:pt x="61" y="5"/>
                      <a:pt x="61" y="8"/>
                      <a:pt x="58" y="11"/>
                    </a:cubicBezTo>
                    <a:cubicBezTo>
                      <a:pt x="28" y="41"/>
                      <a:pt x="28" y="41"/>
                      <a:pt x="28" y="41"/>
                    </a:cubicBezTo>
                    <a:cubicBezTo>
                      <a:pt x="27" y="42"/>
                      <a:pt x="26" y="42"/>
                      <a:pt x="24" y="4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AU"/>
              </a:p>
            </p:txBody>
          </p:sp>
        </p:grpSp>
        <p:grpSp>
          <p:nvGrpSpPr>
            <p:cNvPr id="33" name="Group 60"/>
            <p:cNvGrpSpPr>
              <a:grpSpLocks noChangeAspect="1"/>
            </p:cNvGrpSpPr>
            <p:nvPr/>
          </p:nvGrpSpPr>
          <p:grpSpPr bwMode="auto">
            <a:xfrm>
              <a:off x="4646364" y="2135483"/>
              <a:ext cx="1016927" cy="857633"/>
              <a:chOff x="4479" y="1744"/>
              <a:chExt cx="427" cy="380"/>
            </a:xfrm>
            <a:solidFill>
              <a:schemeClr val="bg1"/>
            </a:solidFill>
          </p:grpSpPr>
          <p:sp>
            <p:nvSpPr>
              <p:cNvPr id="34" name="Freeform 61"/>
              <p:cNvSpPr>
                <a:spLocks noEditPoints="1"/>
              </p:cNvSpPr>
              <p:nvPr/>
            </p:nvSpPr>
            <p:spPr bwMode="auto">
              <a:xfrm>
                <a:off x="4568" y="1744"/>
                <a:ext cx="338" cy="362"/>
              </a:xfrm>
              <a:custGeom>
                <a:avLst/>
                <a:gdLst>
                  <a:gd name="T0" fmla="*/ 168 w 228"/>
                  <a:gd name="T1" fmla="*/ 245 h 245"/>
                  <a:gd name="T2" fmla="*/ 90 w 228"/>
                  <a:gd name="T3" fmla="*/ 245 h 245"/>
                  <a:gd name="T4" fmla="*/ 41 w 228"/>
                  <a:gd name="T5" fmla="*/ 239 h 245"/>
                  <a:gd name="T6" fmla="*/ 5 w 228"/>
                  <a:gd name="T7" fmla="*/ 233 h 245"/>
                  <a:gd name="T8" fmla="*/ 0 w 228"/>
                  <a:gd name="T9" fmla="*/ 227 h 245"/>
                  <a:gd name="T10" fmla="*/ 0 w 228"/>
                  <a:gd name="T11" fmla="*/ 125 h 245"/>
                  <a:gd name="T12" fmla="*/ 6 w 228"/>
                  <a:gd name="T13" fmla="*/ 119 h 245"/>
                  <a:gd name="T14" fmla="*/ 78 w 228"/>
                  <a:gd name="T15" fmla="*/ 23 h 245"/>
                  <a:gd name="T16" fmla="*/ 95 w 228"/>
                  <a:gd name="T17" fmla="*/ 1 h 245"/>
                  <a:gd name="T18" fmla="*/ 126 w 228"/>
                  <a:gd name="T19" fmla="*/ 30 h 245"/>
                  <a:gd name="T20" fmla="*/ 117 w 228"/>
                  <a:gd name="T21" fmla="*/ 89 h 245"/>
                  <a:gd name="T22" fmla="*/ 204 w 228"/>
                  <a:gd name="T23" fmla="*/ 89 h 245"/>
                  <a:gd name="T24" fmla="*/ 228 w 228"/>
                  <a:gd name="T25" fmla="*/ 113 h 245"/>
                  <a:gd name="T26" fmla="*/ 211 w 228"/>
                  <a:gd name="T27" fmla="*/ 141 h 245"/>
                  <a:gd name="T28" fmla="*/ 216 w 228"/>
                  <a:gd name="T29" fmla="*/ 155 h 245"/>
                  <a:gd name="T30" fmla="*/ 200 w 228"/>
                  <a:gd name="T31" fmla="*/ 177 h 245"/>
                  <a:gd name="T32" fmla="*/ 204 w 228"/>
                  <a:gd name="T33" fmla="*/ 191 h 245"/>
                  <a:gd name="T34" fmla="*/ 188 w 228"/>
                  <a:gd name="T35" fmla="*/ 213 h 245"/>
                  <a:gd name="T36" fmla="*/ 192 w 228"/>
                  <a:gd name="T37" fmla="*/ 227 h 245"/>
                  <a:gd name="T38" fmla="*/ 168 w 228"/>
                  <a:gd name="T39" fmla="*/ 245 h 245"/>
                  <a:gd name="T40" fmla="*/ 12 w 228"/>
                  <a:gd name="T41" fmla="*/ 222 h 245"/>
                  <a:gd name="T42" fmla="*/ 44 w 228"/>
                  <a:gd name="T43" fmla="*/ 227 h 245"/>
                  <a:gd name="T44" fmla="*/ 90 w 228"/>
                  <a:gd name="T45" fmla="*/ 233 h 245"/>
                  <a:gd name="T46" fmla="*/ 168 w 228"/>
                  <a:gd name="T47" fmla="*/ 233 h 245"/>
                  <a:gd name="T48" fmla="*/ 180 w 228"/>
                  <a:gd name="T49" fmla="*/ 227 h 245"/>
                  <a:gd name="T50" fmla="*/ 168 w 228"/>
                  <a:gd name="T51" fmla="*/ 215 h 245"/>
                  <a:gd name="T52" fmla="*/ 162 w 228"/>
                  <a:gd name="T53" fmla="*/ 209 h 245"/>
                  <a:gd name="T54" fmla="*/ 168 w 228"/>
                  <a:gd name="T55" fmla="*/ 203 h 245"/>
                  <a:gd name="T56" fmla="*/ 180 w 228"/>
                  <a:gd name="T57" fmla="*/ 203 h 245"/>
                  <a:gd name="T58" fmla="*/ 192 w 228"/>
                  <a:gd name="T59" fmla="*/ 191 h 245"/>
                  <a:gd name="T60" fmla="*/ 180 w 228"/>
                  <a:gd name="T61" fmla="*/ 179 h 245"/>
                  <a:gd name="T62" fmla="*/ 174 w 228"/>
                  <a:gd name="T63" fmla="*/ 173 h 245"/>
                  <a:gd name="T64" fmla="*/ 180 w 228"/>
                  <a:gd name="T65" fmla="*/ 167 h 245"/>
                  <a:gd name="T66" fmla="*/ 192 w 228"/>
                  <a:gd name="T67" fmla="*/ 167 h 245"/>
                  <a:gd name="T68" fmla="*/ 204 w 228"/>
                  <a:gd name="T69" fmla="*/ 155 h 245"/>
                  <a:gd name="T70" fmla="*/ 192 w 228"/>
                  <a:gd name="T71" fmla="*/ 143 h 245"/>
                  <a:gd name="T72" fmla="*/ 186 w 228"/>
                  <a:gd name="T73" fmla="*/ 137 h 245"/>
                  <a:gd name="T74" fmla="*/ 192 w 228"/>
                  <a:gd name="T75" fmla="*/ 131 h 245"/>
                  <a:gd name="T76" fmla="*/ 204 w 228"/>
                  <a:gd name="T77" fmla="*/ 131 h 245"/>
                  <a:gd name="T78" fmla="*/ 216 w 228"/>
                  <a:gd name="T79" fmla="*/ 113 h 245"/>
                  <a:gd name="T80" fmla="*/ 204 w 228"/>
                  <a:gd name="T81" fmla="*/ 101 h 245"/>
                  <a:gd name="T82" fmla="*/ 108 w 228"/>
                  <a:gd name="T83" fmla="*/ 101 h 245"/>
                  <a:gd name="T84" fmla="*/ 103 w 228"/>
                  <a:gd name="T85" fmla="*/ 98 h 245"/>
                  <a:gd name="T86" fmla="*/ 102 w 228"/>
                  <a:gd name="T87" fmla="*/ 92 h 245"/>
                  <a:gd name="T88" fmla="*/ 114 w 228"/>
                  <a:gd name="T89" fmla="*/ 33 h 245"/>
                  <a:gd name="T90" fmla="*/ 97 w 228"/>
                  <a:gd name="T91" fmla="*/ 13 h 245"/>
                  <a:gd name="T92" fmla="*/ 90 w 228"/>
                  <a:gd name="T93" fmla="*/ 23 h 245"/>
                  <a:gd name="T94" fmla="*/ 12 w 228"/>
                  <a:gd name="T95" fmla="*/ 130 h 245"/>
                  <a:gd name="T96" fmla="*/ 12 w 228"/>
                  <a:gd name="T97" fmla="*/ 222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8" h="245">
                    <a:moveTo>
                      <a:pt x="168" y="245"/>
                    </a:moveTo>
                    <a:cubicBezTo>
                      <a:pt x="90" y="245"/>
                      <a:pt x="90" y="245"/>
                      <a:pt x="90" y="245"/>
                    </a:cubicBezTo>
                    <a:cubicBezTo>
                      <a:pt x="68" y="245"/>
                      <a:pt x="57" y="242"/>
                      <a:pt x="41" y="239"/>
                    </a:cubicBezTo>
                    <a:cubicBezTo>
                      <a:pt x="32" y="237"/>
                      <a:pt x="21" y="235"/>
                      <a:pt x="5" y="233"/>
                    </a:cubicBezTo>
                    <a:cubicBezTo>
                      <a:pt x="2" y="232"/>
                      <a:pt x="0" y="230"/>
                      <a:pt x="0" y="227"/>
                    </a:cubicBezTo>
                    <a:cubicBezTo>
                      <a:pt x="0" y="125"/>
                      <a:pt x="0" y="125"/>
                      <a:pt x="0" y="125"/>
                    </a:cubicBezTo>
                    <a:cubicBezTo>
                      <a:pt x="0" y="121"/>
                      <a:pt x="3" y="119"/>
                      <a:pt x="6" y="119"/>
                    </a:cubicBezTo>
                    <a:cubicBezTo>
                      <a:pt x="31" y="119"/>
                      <a:pt x="78" y="68"/>
                      <a:pt x="78" y="23"/>
                    </a:cubicBezTo>
                    <a:cubicBezTo>
                      <a:pt x="78" y="12"/>
                      <a:pt x="85" y="3"/>
                      <a:pt x="95" y="1"/>
                    </a:cubicBezTo>
                    <a:cubicBezTo>
                      <a:pt x="106" y="0"/>
                      <a:pt x="119" y="6"/>
                      <a:pt x="126" y="30"/>
                    </a:cubicBezTo>
                    <a:cubicBezTo>
                      <a:pt x="130" y="47"/>
                      <a:pt x="122" y="75"/>
                      <a:pt x="117" y="89"/>
                    </a:cubicBezTo>
                    <a:cubicBezTo>
                      <a:pt x="204" y="89"/>
                      <a:pt x="204" y="89"/>
                      <a:pt x="204" y="89"/>
                    </a:cubicBezTo>
                    <a:cubicBezTo>
                      <a:pt x="217" y="89"/>
                      <a:pt x="228" y="100"/>
                      <a:pt x="228" y="113"/>
                    </a:cubicBezTo>
                    <a:cubicBezTo>
                      <a:pt x="228" y="122"/>
                      <a:pt x="222" y="136"/>
                      <a:pt x="211" y="141"/>
                    </a:cubicBezTo>
                    <a:cubicBezTo>
                      <a:pt x="214" y="145"/>
                      <a:pt x="216" y="150"/>
                      <a:pt x="216" y="155"/>
                    </a:cubicBezTo>
                    <a:cubicBezTo>
                      <a:pt x="216" y="165"/>
                      <a:pt x="209" y="174"/>
                      <a:pt x="200" y="177"/>
                    </a:cubicBezTo>
                    <a:cubicBezTo>
                      <a:pt x="202" y="181"/>
                      <a:pt x="204" y="186"/>
                      <a:pt x="204" y="191"/>
                    </a:cubicBezTo>
                    <a:cubicBezTo>
                      <a:pt x="204" y="201"/>
                      <a:pt x="197" y="210"/>
                      <a:pt x="188" y="213"/>
                    </a:cubicBezTo>
                    <a:cubicBezTo>
                      <a:pt x="190" y="217"/>
                      <a:pt x="192" y="222"/>
                      <a:pt x="192" y="227"/>
                    </a:cubicBezTo>
                    <a:cubicBezTo>
                      <a:pt x="192" y="239"/>
                      <a:pt x="184" y="245"/>
                      <a:pt x="168" y="245"/>
                    </a:cubicBezTo>
                    <a:close/>
                    <a:moveTo>
                      <a:pt x="12" y="222"/>
                    </a:moveTo>
                    <a:cubicBezTo>
                      <a:pt x="25" y="224"/>
                      <a:pt x="35" y="226"/>
                      <a:pt x="44" y="227"/>
                    </a:cubicBezTo>
                    <a:cubicBezTo>
                      <a:pt x="59" y="231"/>
                      <a:pt x="69" y="233"/>
                      <a:pt x="90" y="233"/>
                    </a:cubicBezTo>
                    <a:cubicBezTo>
                      <a:pt x="168" y="233"/>
                      <a:pt x="168" y="233"/>
                      <a:pt x="168" y="233"/>
                    </a:cubicBezTo>
                    <a:cubicBezTo>
                      <a:pt x="180" y="233"/>
                      <a:pt x="180" y="230"/>
                      <a:pt x="180" y="227"/>
                    </a:cubicBezTo>
                    <a:cubicBezTo>
                      <a:pt x="180" y="220"/>
                      <a:pt x="174" y="215"/>
                      <a:pt x="168" y="215"/>
                    </a:cubicBezTo>
                    <a:cubicBezTo>
                      <a:pt x="165" y="215"/>
                      <a:pt x="162" y="212"/>
                      <a:pt x="162" y="209"/>
                    </a:cubicBezTo>
                    <a:cubicBezTo>
                      <a:pt x="162" y="205"/>
                      <a:pt x="165" y="203"/>
                      <a:pt x="168" y="203"/>
                    </a:cubicBezTo>
                    <a:cubicBezTo>
                      <a:pt x="180" y="203"/>
                      <a:pt x="180" y="203"/>
                      <a:pt x="180" y="203"/>
                    </a:cubicBezTo>
                    <a:cubicBezTo>
                      <a:pt x="186" y="203"/>
                      <a:pt x="192" y="197"/>
                      <a:pt x="192" y="191"/>
                    </a:cubicBezTo>
                    <a:cubicBezTo>
                      <a:pt x="192" y="184"/>
                      <a:pt x="186" y="179"/>
                      <a:pt x="180" y="179"/>
                    </a:cubicBezTo>
                    <a:cubicBezTo>
                      <a:pt x="177" y="179"/>
                      <a:pt x="174" y="176"/>
                      <a:pt x="174" y="173"/>
                    </a:cubicBezTo>
                    <a:cubicBezTo>
                      <a:pt x="174" y="169"/>
                      <a:pt x="177" y="167"/>
                      <a:pt x="180" y="167"/>
                    </a:cubicBezTo>
                    <a:cubicBezTo>
                      <a:pt x="192" y="167"/>
                      <a:pt x="192" y="167"/>
                      <a:pt x="192" y="167"/>
                    </a:cubicBezTo>
                    <a:cubicBezTo>
                      <a:pt x="198" y="167"/>
                      <a:pt x="204" y="161"/>
                      <a:pt x="204" y="155"/>
                    </a:cubicBezTo>
                    <a:cubicBezTo>
                      <a:pt x="204" y="148"/>
                      <a:pt x="198" y="143"/>
                      <a:pt x="192" y="143"/>
                    </a:cubicBezTo>
                    <a:cubicBezTo>
                      <a:pt x="189" y="143"/>
                      <a:pt x="186" y="140"/>
                      <a:pt x="186" y="137"/>
                    </a:cubicBezTo>
                    <a:cubicBezTo>
                      <a:pt x="186" y="133"/>
                      <a:pt x="189" y="131"/>
                      <a:pt x="192" y="131"/>
                    </a:cubicBezTo>
                    <a:cubicBezTo>
                      <a:pt x="204" y="131"/>
                      <a:pt x="204" y="131"/>
                      <a:pt x="204" y="131"/>
                    </a:cubicBezTo>
                    <a:cubicBezTo>
                      <a:pt x="210" y="131"/>
                      <a:pt x="216" y="120"/>
                      <a:pt x="216" y="113"/>
                    </a:cubicBezTo>
                    <a:cubicBezTo>
                      <a:pt x="216" y="106"/>
                      <a:pt x="210" y="101"/>
                      <a:pt x="204" y="101"/>
                    </a:cubicBezTo>
                    <a:cubicBezTo>
                      <a:pt x="108" y="101"/>
                      <a:pt x="108" y="101"/>
                      <a:pt x="108" y="101"/>
                    </a:cubicBezTo>
                    <a:cubicBezTo>
                      <a:pt x="106" y="101"/>
                      <a:pt x="104" y="100"/>
                      <a:pt x="103" y="98"/>
                    </a:cubicBezTo>
                    <a:cubicBezTo>
                      <a:pt x="102" y="96"/>
                      <a:pt x="102" y="94"/>
                      <a:pt x="102" y="92"/>
                    </a:cubicBezTo>
                    <a:cubicBezTo>
                      <a:pt x="107" y="81"/>
                      <a:pt x="119" y="49"/>
                      <a:pt x="114" y="33"/>
                    </a:cubicBezTo>
                    <a:cubicBezTo>
                      <a:pt x="110" y="18"/>
                      <a:pt x="102" y="12"/>
                      <a:pt x="97" y="13"/>
                    </a:cubicBezTo>
                    <a:cubicBezTo>
                      <a:pt x="93" y="14"/>
                      <a:pt x="90" y="18"/>
                      <a:pt x="90" y="23"/>
                    </a:cubicBezTo>
                    <a:cubicBezTo>
                      <a:pt x="90" y="70"/>
                      <a:pt x="45" y="124"/>
                      <a:pt x="12" y="130"/>
                    </a:cubicBezTo>
                    <a:lnTo>
                      <a:pt x="12" y="222"/>
                    </a:ln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AU"/>
              </a:p>
            </p:txBody>
          </p:sp>
          <p:sp>
            <p:nvSpPr>
              <p:cNvPr id="35" name="Freeform 62"/>
              <p:cNvSpPr>
                <a:spLocks noEditPoints="1"/>
              </p:cNvSpPr>
              <p:nvPr/>
            </p:nvSpPr>
            <p:spPr bwMode="auto">
              <a:xfrm>
                <a:off x="4479" y="1894"/>
                <a:ext cx="107" cy="230"/>
              </a:xfrm>
              <a:custGeom>
                <a:avLst/>
                <a:gdLst>
                  <a:gd name="T0" fmla="*/ 66 w 72"/>
                  <a:gd name="T1" fmla="*/ 156 h 156"/>
                  <a:gd name="T2" fmla="*/ 6 w 72"/>
                  <a:gd name="T3" fmla="*/ 156 h 156"/>
                  <a:gd name="T4" fmla="*/ 0 w 72"/>
                  <a:gd name="T5" fmla="*/ 150 h 156"/>
                  <a:gd name="T6" fmla="*/ 0 w 72"/>
                  <a:gd name="T7" fmla="*/ 6 h 156"/>
                  <a:gd name="T8" fmla="*/ 6 w 72"/>
                  <a:gd name="T9" fmla="*/ 0 h 156"/>
                  <a:gd name="T10" fmla="*/ 66 w 72"/>
                  <a:gd name="T11" fmla="*/ 0 h 156"/>
                  <a:gd name="T12" fmla="*/ 72 w 72"/>
                  <a:gd name="T13" fmla="*/ 6 h 156"/>
                  <a:gd name="T14" fmla="*/ 72 w 72"/>
                  <a:gd name="T15" fmla="*/ 150 h 156"/>
                  <a:gd name="T16" fmla="*/ 66 w 72"/>
                  <a:gd name="T17" fmla="*/ 156 h 156"/>
                  <a:gd name="T18" fmla="*/ 12 w 72"/>
                  <a:gd name="T19" fmla="*/ 144 h 156"/>
                  <a:gd name="T20" fmla="*/ 60 w 72"/>
                  <a:gd name="T21" fmla="*/ 144 h 156"/>
                  <a:gd name="T22" fmla="*/ 60 w 72"/>
                  <a:gd name="T23" fmla="*/ 12 h 156"/>
                  <a:gd name="T24" fmla="*/ 12 w 72"/>
                  <a:gd name="T25" fmla="*/ 12 h 156"/>
                  <a:gd name="T26" fmla="*/ 12 w 72"/>
                  <a:gd name="T27" fmla="*/ 14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156">
                    <a:moveTo>
                      <a:pt x="66" y="156"/>
                    </a:moveTo>
                    <a:cubicBezTo>
                      <a:pt x="6" y="156"/>
                      <a:pt x="6" y="156"/>
                      <a:pt x="6" y="156"/>
                    </a:cubicBezTo>
                    <a:cubicBezTo>
                      <a:pt x="3" y="156"/>
                      <a:pt x="0" y="153"/>
                      <a:pt x="0" y="150"/>
                    </a:cubicBezTo>
                    <a:cubicBezTo>
                      <a:pt x="0" y="6"/>
                      <a:pt x="0" y="6"/>
                      <a:pt x="0" y="6"/>
                    </a:cubicBezTo>
                    <a:cubicBezTo>
                      <a:pt x="0" y="2"/>
                      <a:pt x="3" y="0"/>
                      <a:pt x="6" y="0"/>
                    </a:cubicBezTo>
                    <a:cubicBezTo>
                      <a:pt x="66" y="0"/>
                      <a:pt x="66" y="0"/>
                      <a:pt x="66" y="0"/>
                    </a:cubicBezTo>
                    <a:cubicBezTo>
                      <a:pt x="69" y="0"/>
                      <a:pt x="72" y="2"/>
                      <a:pt x="72" y="6"/>
                    </a:cubicBezTo>
                    <a:cubicBezTo>
                      <a:pt x="72" y="150"/>
                      <a:pt x="72" y="150"/>
                      <a:pt x="72" y="150"/>
                    </a:cubicBezTo>
                    <a:cubicBezTo>
                      <a:pt x="72" y="153"/>
                      <a:pt x="69" y="156"/>
                      <a:pt x="66" y="156"/>
                    </a:cubicBezTo>
                    <a:close/>
                    <a:moveTo>
                      <a:pt x="12" y="144"/>
                    </a:moveTo>
                    <a:cubicBezTo>
                      <a:pt x="60" y="144"/>
                      <a:pt x="60" y="144"/>
                      <a:pt x="60" y="144"/>
                    </a:cubicBezTo>
                    <a:cubicBezTo>
                      <a:pt x="60" y="12"/>
                      <a:pt x="60" y="12"/>
                      <a:pt x="60" y="12"/>
                    </a:cubicBezTo>
                    <a:cubicBezTo>
                      <a:pt x="12" y="12"/>
                      <a:pt x="12" y="12"/>
                      <a:pt x="12" y="12"/>
                    </a:cubicBezTo>
                    <a:lnTo>
                      <a:pt x="12" y="144"/>
                    </a:ln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AU"/>
              </a:p>
            </p:txBody>
          </p:sp>
          <p:sp>
            <p:nvSpPr>
              <p:cNvPr id="36" name="Oval 63"/>
              <p:cNvSpPr>
                <a:spLocks noChangeArrowheads="1"/>
              </p:cNvSpPr>
              <p:nvPr/>
            </p:nvSpPr>
            <p:spPr bwMode="auto">
              <a:xfrm>
                <a:off x="4533" y="2071"/>
                <a:ext cx="17" cy="18"/>
              </a:xfrm>
              <a:prstGeom prst="ellipse">
                <a:avLst/>
              </a:pr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AU"/>
              </a:p>
            </p:txBody>
          </p:sp>
        </p:grpSp>
      </p:grpSp>
    </p:spTree>
    <p:extLst>
      <p:ext uri="{BB962C8B-B14F-4D97-AF65-F5344CB8AC3E}">
        <p14:creationId xmlns:p14="http://schemas.microsoft.com/office/powerpoint/2010/main" val="4184239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789" y="0"/>
            <a:ext cx="12181974" cy="6858000"/>
          </a:xfrm>
          <a:prstGeom prst="rect">
            <a:avLst/>
          </a:prstGeom>
        </p:spPr>
      </p:pic>
      <p:sp>
        <p:nvSpPr>
          <p:cNvPr id="17" name="Rectangle 16"/>
          <p:cNvSpPr/>
          <p:nvPr/>
        </p:nvSpPr>
        <p:spPr>
          <a:xfrm>
            <a:off x="3789" y="0"/>
            <a:ext cx="4743342" cy="6858000"/>
          </a:xfrm>
          <a:prstGeom prst="rect">
            <a:avLst/>
          </a:prstGeom>
          <a:solidFill>
            <a:schemeClr val="bg1">
              <a:alpha val="32000"/>
            </a:schemeClr>
          </a:solidFill>
          <a:ln>
            <a:noFill/>
          </a:ln>
          <a:effectLst/>
        </p:spPr>
        <p:style>
          <a:lnRef idx="1">
            <a:schemeClr val="accent1"/>
          </a:lnRef>
          <a:fillRef idx="3">
            <a:schemeClr val="accent1"/>
          </a:fillRef>
          <a:effectRef idx="2">
            <a:schemeClr val="accent1"/>
          </a:effectRef>
          <a:fontRef idx="minor">
            <a:schemeClr val="lt1"/>
          </a:fontRef>
        </p:style>
        <p:txBody>
          <a:bodyPr lIns="59709" tIns="29854" rIns="59709" bIns="29854" rtlCol="0" anchor="ctr"/>
          <a:lstStyle/>
          <a:p>
            <a:pPr algn="ctr" defTabSz="609149"/>
            <a:endParaRPr lang="en-US" dirty="0">
              <a:solidFill>
                <a:schemeClr val="bg1"/>
              </a:solidFill>
              <a:latin typeface="Calibri"/>
            </a:endParaRPr>
          </a:p>
        </p:txBody>
      </p:sp>
      <p:sp>
        <p:nvSpPr>
          <p:cNvPr id="16" name="Slide Number Placeholder 15"/>
          <p:cNvSpPr>
            <a:spLocks noGrp="1"/>
          </p:cNvSpPr>
          <p:nvPr>
            <p:ph type="sldNum" sz="quarter" idx="35"/>
          </p:nvPr>
        </p:nvSpPr>
        <p:spPr/>
        <p:txBody>
          <a:bodyPr/>
          <a:lstStyle/>
          <a:p>
            <a:pPr>
              <a:defRPr/>
            </a:pPr>
            <a:fld id="{90CBDC3A-D49F-4631-A8C7-55D59B33E5FA}" type="slidenum">
              <a:rPr lang="en-US" smtClean="0">
                <a:solidFill>
                  <a:schemeClr val="bg1">
                    <a:alpha val="50000"/>
                  </a:schemeClr>
                </a:solidFill>
              </a:rPr>
              <a:pPr>
                <a:defRPr/>
              </a:pPr>
              <a:t>5</a:t>
            </a:fld>
            <a:endParaRPr lang="en-US" dirty="0">
              <a:solidFill>
                <a:schemeClr val="bg1">
                  <a:alpha val="50000"/>
                </a:schemeClr>
              </a:solidFill>
            </a:endParaRPr>
          </a:p>
        </p:txBody>
      </p:sp>
      <p:sp>
        <p:nvSpPr>
          <p:cNvPr id="14" name="TextBox 13"/>
          <p:cNvSpPr txBox="1"/>
          <p:nvPr/>
        </p:nvSpPr>
        <p:spPr>
          <a:xfrm>
            <a:off x="366919" y="3976893"/>
            <a:ext cx="4010433" cy="2549904"/>
          </a:xfrm>
          <a:prstGeom prst="rect">
            <a:avLst/>
          </a:prstGeom>
          <a:noFill/>
        </p:spPr>
        <p:txBody>
          <a:bodyPr wrap="square" lIns="0" tIns="0" rIns="0" bIns="60935" rtlCol="0">
            <a:spAutoFit/>
          </a:bodyPr>
          <a:lstStyle/>
          <a:p>
            <a:pPr algn="ctr">
              <a:lnSpc>
                <a:spcPct val="110000"/>
              </a:lnSpc>
              <a:spcBef>
                <a:spcPts val="800"/>
              </a:spcBef>
            </a:pPr>
            <a:r>
              <a:rPr lang="en-US" sz="2100" dirty="0">
                <a:latin typeface="Graphik Medium" panose="020B0603030202060203" pitchFamily="34" charset="0"/>
                <a:cs typeface="Arial"/>
              </a:rPr>
              <a:t>In the event of emergencies, the PSD needs to be prepared and not work out plans while the crisis is occurring.  We have fire evacuation plans, but we also need to have the following plans:</a:t>
            </a:r>
            <a:endParaRPr lang="en-US" sz="2100" dirty="0">
              <a:solidFill>
                <a:schemeClr val="bg1"/>
              </a:solidFill>
              <a:latin typeface="Graphik Medium" panose="020B0603030202060203" pitchFamily="34" charset="0"/>
              <a:cs typeface="Arial"/>
            </a:endParaRPr>
          </a:p>
        </p:txBody>
      </p:sp>
      <p:sp>
        <p:nvSpPr>
          <p:cNvPr id="19" name="Title 2"/>
          <p:cNvSpPr txBox="1">
            <a:spLocks/>
          </p:cNvSpPr>
          <p:nvPr/>
        </p:nvSpPr>
        <p:spPr>
          <a:xfrm>
            <a:off x="366919" y="1469063"/>
            <a:ext cx="4010433" cy="2215991"/>
          </a:xfrm>
          <a:prstGeom prst="rect">
            <a:avLst/>
          </a:prstGeom>
        </p:spPr>
        <p:txBody>
          <a:bodyPr wrap="square" lIns="0" tIns="0" rIns="0" bIns="0">
            <a:spAutoFit/>
          </a:bodyPr>
          <a:lstStyle>
            <a:lvl1pPr algn="l" defTabSz="457200" rtl="0" eaLnBrk="1" latinLnBrk="0" hangingPunct="1">
              <a:spcBef>
                <a:spcPct val="0"/>
              </a:spcBef>
              <a:buNone/>
              <a:defRPr lang="en-US" sz="2500" kern="1200" cap="all" dirty="0" smtClean="0">
                <a:solidFill>
                  <a:schemeClr val="tx1"/>
                </a:solidFill>
                <a:latin typeface="Gotham Bold"/>
                <a:ea typeface="+mj-ea"/>
                <a:cs typeface="Gotham Bold"/>
              </a:defRPr>
            </a:lvl1pPr>
          </a:lstStyle>
          <a:p>
            <a:pPr algn="ctr">
              <a:lnSpc>
                <a:spcPct val="90000"/>
              </a:lnSpc>
              <a:buFont typeface="Arial" charset="0"/>
            </a:pPr>
            <a:r>
              <a:rPr lang="en-US" sz="3200" dirty="0">
                <a:latin typeface="Graphik Black" panose="020B0A03030202060203" pitchFamily="34" charset="0"/>
                <a:ea typeface="+mn-ea"/>
                <a:cs typeface="Arial" charset="0"/>
              </a:rPr>
              <a:t>Response planning:  insurance for our children and ourselves</a:t>
            </a:r>
          </a:p>
        </p:txBody>
      </p:sp>
      <p:sp>
        <p:nvSpPr>
          <p:cNvPr id="2" name="Rectangle 1"/>
          <p:cNvSpPr/>
          <p:nvPr/>
        </p:nvSpPr>
        <p:spPr>
          <a:xfrm>
            <a:off x="4862150" y="291840"/>
            <a:ext cx="3029982" cy="6434647"/>
          </a:xfrm>
          <a:prstGeom prst="rect">
            <a:avLst/>
          </a:prstGeom>
        </p:spPr>
        <p:txBody>
          <a:bodyPr wrap="square">
            <a:spAutoFit/>
          </a:bodyPr>
          <a:lstStyle/>
          <a:p>
            <a:pPr marL="285750" indent="-285750">
              <a:lnSpc>
                <a:spcPct val="110000"/>
              </a:lnSpc>
              <a:spcBef>
                <a:spcPts val="800"/>
              </a:spcBef>
              <a:buFont typeface="Arial" panose="020B0604020202020204" pitchFamily="34" charset="0"/>
              <a:buChar char="•"/>
            </a:pPr>
            <a:r>
              <a:rPr lang="en-US" sz="1600" dirty="0">
                <a:latin typeface="Graphik Medium" panose="020B0603030202060203" pitchFamily="34" charset="0"/>
                <a:cs typeface="Arial"/>
              </a:rPr>
              <a:t>Plans for how to start the process of providing  instruction for students unable to attend school for extended periods of time (online learning)</a:t>
            </a:r>
          </a:p>
          <a:p>
            <a:pPr marL="285750" indent="-285750">
              <a:lnSpc>
                <a:spcPct val="110000"/>
              </a:lnSpc>
              <a:spcBef>
                <a:spcPts val="800"/>
              </a:spcBef>
              <a:buFont typeface="Arial" panose="020B0604020202020204" pitchFamily="34" charset="0"/>
              <a:buChar char="•"/>
            </a:pPr>
            <a:endParaRPr lang="en-US" sz="1600" dirty="0">
              <a:latin typeface="Graphik Medium" panose="020B0603030202060203" pitchFamily="34" charset="0"/>
              <a:cs typeface="Arial"/>
            </a:endParaRPr>
          </a:p>
          <a:p>
            <a:pPr marL="285750" indent="-285750">
              <a:lnSpc>
                <a:spcPct val="110000"/>
              </a:lnSpc>
              <a:spcBef>
                <a:spcPts val="800"/>
              </a:spcBef>
              <a:buFont typeface="Arial" panose="020B0604020202020204" pitchFamily="34" charset="0"/>
              <a:buChar char="•"/>
            </a:pPr>
            <a:r>
              <a:rPr lang="en-US" sz="1600" dirty="0">
                <a:latin typeface="Graphik Medium" panose="020B0603030202060203" pitchFamily="34" charset="0"/>
                <a:cs typeface="Arial"/>
              </a:rPr>
              <a:t>Plans for informing parents of documentation they should receive from the PSD and documents parents need to provide in the event of an accident on a PSD sponsored outing</a:t>
            </a:r>
          </a:p>
          <a:p>
            <a:pPr marL="285750" indent="-285750">
              <a:lnSpc>
                <a:spcPct val="110000"/>
              </a:lnSpc>
              <a:spcBef>
                <a:spcPts val="800"/>
              </a:spcBef>
              <a:buFont typeface="Arial" panose="020B0604020202020204" pitchFamily="34" charset="0"/>
              <a:buChar char="•"/>
            </a:pPr>
            <a:endParaRPr lang="en-US" sz="1600" dirty="0">
              <a:latin typeface="Graphik Medium" panose="020B0603030202060203" pitchFamily="34" charset="0"/>
              <a:cs typeface="Arial"/>
            </a:endParaRPr>
          </a:p>
          <a:p>
            <a:pPr marL="285750" indent="-285750">
              <a:lnSpc>
                <a:spcPct val="110000"/>
              </a:lnSpc>
              <a:spcBef>
                <a:spcPts val="800"/>
              </a:spcBef>
              <a:buFont typeface="Arial" panose="020B0604020202020204" pitchFamily="34" charset="0"/>
              <a:buChar char="•"/>
            </a:pPr>
            <a:r>
              <a:rPr lang="en-US" sz="1600" dirty="0">
                <a:latin typeface="Graphik Medium" panose="020B0603030202060203" pitchFamily="34" charset="0"/>
                <a:cs typeface="Arial"/>
              </a:rPr>
              <a:t>Plans for informing receiving schools of students that have recently been involved in an accident on a PSD sponsored outing</a:t>
            </a:r>
          </a:p>
        </p:txBody>
      </p:sp>
      <p:grpSp>
        <p:nvGrpSpPr>
          <p:cNvPr id="12" name="Group 88"/>
          <p:cNvGrpSpPr>
            <a:grpSpLocks noChangeAspect="1"/>
          </p:cNvGrpSpPr>
          <p:nvPr/>
        </p:nvGrpSpPr>
        <p:grpSpPr bwMode="auto">
          <a:xfrm>
            <a:off x="1884822" y="331204"/>
            <a:ext cx="846020" cy="846020"/>
            <a:chOff x="4497" y="1737"/>
            <a:chExt cx="391" cy="391"/>
          </a:xfrm>
          <a:solidFill>
            <a:schemeClr val="tx1"/>
          </a:solidFill>
        </p:grpSpPr>
        <p:sp>
          <p:nvSpPr>
            <p:cNvPr id="13" name="Freeform 89"/>
            <p:cNvSpPr>
              <a:spLocks noEditPoints="1"/>
            </p:cNvSpPr>
            <p:nvPr/>
          </p:nvSpPr>
          <p:spPr bwMode="auto">
            <a:xfrm>
              <a:off x="4497" y="1737"/>
              <a:ext cx="391" cy="391"/>
            </a:xfrm>
            <a:custGeom>
              <a:avLst/>
              <a:gdLst>
                <a:gd name="T0" fmla="*/ 258 w 264"/>
                <a:gd name="T1" fmla="*/ 264 h 264"/>
                <a:gd name="T2" fmla="*/ 6 w 264"/>
                <a:gd name="T3" fmla="*/ 264 h 264"/>
                <a:gd name="T4" fmla="*/ 0 w 264"/>
                <a:gd name="T5" fmla="*/ 258 h 264"/>
                <a:gd name="T6" fmla="*/ 0 w 264"/>
                <a:gd name="T7" fmla="*/ 126 h 264"/>
                <a:gd name="T8" fmla="*/ 6 w 264"/>
                <a:gd name="T9" fmla="*/ 120 h 264"/>
                <a:gd name="T10" fmla="*/ 48 w 264"/>
                <a:gd name="T11" fmla="*/ 66 h 264"/>
                <a:gd name="T12" fmla="*/ 48 w 264"/>
                <a:gd name="T13" fmla="*/ 30 h 264"/>
                <a:gd name="T14" fmla="*/ 78 w 264"/>
                <a:gd name="T15" fmla="*/ 0 h 264"/>
                <a:gd name="T16" fmla="*/ 186 w 264"/>
                <a:gd name="T17" fmla="*/ 0 h 264"/>
                <a:gd name="T18" fmla="*/ 216 w 264"/>
                <a:gd name="T19" fmla="*/ 30 h 264"/>
                <a:gd name="T20" fmla="*/ 216 w 264"/>
                <a:gd name="T21" fmla="*/ 66 h 264"/>
                <a:gd name="T22" fmla="*/ 258 w 264"/>
                <a:gd name="T23" fmla="*/ 120 h 264"/>
                <a:gd name="T24" fmla="*/ 264 w 264"/>
                <a:gd name="T25" fmla="*/ 126 h 264"/>
                <a:gd name="T26" fmla="*/ 264 w 264"/>
                <a:gd name="T27" fmla="*/ 258 h 264"/>
                <a:gd name="T28" fmla="*/ 258 w 264"/>
                <a:gd name="T29" fmla="*/ 264 h 264"/>
                <a:gd name="T30" fmla="*/ 12 w 264"/>
                <a:gd name="T31" fmla="*/ 252 h 264"/>
                <a:gd name="T32" fmla="*/ 252 w 264"/>
                <a:gd name="T33" fmla="*/ 252 h 264"/>
                <a:gd name="T34" fmla="*/ 252 w 264"/>
                <a:gd name="T35" fmla="*/ 132 h 264"/>
                <a:gd name="T36" fmla="*/ 204 w 264"/>
                <a:gd name="T37" fmla="*/ 66 h 264"/>
                <a:gd name="T38" fmla="*/ 204 w 264"/>
                <a:gd name="T39" fmla="*/ 30 h 264"/>
                <a:gd name="T40" fmla="*/ 186 w 264"/>
                <a:gd name="T41" fmla="*/ 12 h 264"/>
                <a:gd name="T42" fmla="*/ 78 w 264"/>
                <a:gd name="T43" fmla="*/ 12 h 264"/>
                <a:gd name="T44" fmla="*/ 60 w 264"/>
                <a:gd name="T45" fmla="*/ 30 h 264"/>
                <a:gd name="T46" fmla="*/ 60 w 264"/>
                <a:gd name="T47" fmla="*/ 66 h 264"/>
                <a:gd name="T48" fmla="*/ 12 w 264"/>
                <a:gd name="T49" fmla="*/ 132 h 264"/>
                <a:gd name="T50" fmla="*/ 12 w 264"/>
                <a:gd name="T51" fmla="*/ 252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4" h="264">
                  <a:moveTo>
                    <a:pt x="258" y="264"/>
                  </a:moveTo>
                  <a:cubicBezTo>
                    <a:pt x="6" y="264"/>
                    <a:pt x="6" y="264"/>
                    <a:pt x="6" y="264"/>
                  </a:cubicBezTo>
                  <a:cubicBezTo>
                    <a:pt x="3" y="264"/>
                    <a:pt x="0" y="261"/>
                    <a:pt x="0" y="258"/>
                  </a:cubicBezTo>
                  <a:cubicBezTo>
                    <a:pt x="0" y="126"/>
                    <a:pt x="0" y="126"/>
                    <a:pt x="0" y="126"/>
                  </a:cubicBezTo>
                  <a:cubicBezTo>
                    <a:pt x="0" y="123"/>
                    <a:pt x="3" y="120"/>
                    <a:pt x="6" y="120"/>
                  </a:cubicBezTo>
                  <a:cubicBezTo>
                    <a:pt x="35" y="120"/>
                    <a:pt x="48" y="93"/>
                    <a:pt x="48" y="66"/>
                  </a:cubicBezTo>
                  <a:cubicBezTo>
                    <a:pt x="48" y="30"/>
                    <a:pt x="48" y="30"/>
                    <a:pt x="48" y="30"/>
                  </a:cubicBezTo>
                  <a:cubicBezTo>
                    <a:pt x="48" y="13"/>
                    <a:pt x="61" y="0"/>
                    <a:pt x="78" y="0"/>
                  </a:cubicBezTo>
                  <a:cubicBezTo>
                    <a:pt x="186" y="0"/>
                    <a:pt x="186" y="0"/>
                    <a:pt x="186" y="0"/>
                  </a:cubicBezTo>
                  <a:cubicBezTo>
                    <a:pt x="202" y="0"/>
                    <a:pt x="216" y="13"/>
                    <a:pt x="216" y="30"/>
                  </a:cubicBezTo>
                  <a:cubicBezTo>
                    <a:pt x="216" y="66"/>
                    <a:pt x="216" y="66"/>
                    <a:pt x="216" y="66"/>
                  </a:cubicBezTo>
                  <a:cubicBezTo>
                    <a:pt x="216" y="91"/>
                    <a:pt x="227" y="120"/>
                    <a:pt x="258" y="120"/>
                  </a:cubicBezTo>
                  <a:cubicBezTo>
                    <a:pt x="261" y="120"/>
                    <a:pt x="264" y="123"/>
                    <a:pt x="264" y="126"/>
                  </a:cubicBezTo>
                  <a:cubicBezTo>
                    <a:pt x="264" y="258"/>
                    <a:pt x="264" y="258"/>
                    <a:pt x="264" y="258"/>
                  </a:cubicBezTo>
                  <a:cubicBezTo>
                    <a:pt x="264" y="261"/>
                    <a:pt x="261" y="264"/>
                    <a:pt x="258" y="264"/>
                  </a:cubicBezTo>
                  <a:close/>
                  <a:moveTo>
                    <a:pt x="12" y="252"/>
                  </a:moveTo>
                  <a:cubicBezTo>
                    <a:pt x="252" y="252"/>
                    <a:pt x="252" y="252"/>
                    <a:pt x="252" y="252"/>
                  </a:cubicBezTo>
                  <a:cubicBezTo>
                    <a:pt x="252" y="132"/>
                    <a:pt x="252" y="132"/>
                    <a:pt x="252" y="132"/>
                  </a:cubicBezTo>
                  <a:cubicBezTo>
                    <a:pt x="219" y="128"/>
                    <a:pt x="204" y="97"/>
                    <a:pt x="204" y="66"/>
                  </a:cubicBezTo>
                  <a:cubicBezTo>
                    <a:pt x="204" y="30"/>
                    <a:pt x="204" y="30"/>
                    <a:pt x="204" y="30"/>
                  </a:cubicBezTo>
                  <a:cubicBezTo>
                    <a:pt x="204" y="20"/>
                    <a:pt x="196" y="12"/>
                    <a:pt x="186" y="12"/>
                  </a:cubicBezTo>
                  <a:cubicBezTo>
                    <a:pt x="78" y="12"/>
                    <a:pt x="78" y="12"/>
                    <a:pt x="78" y="12"/>
                  </a:cubicBezTo>
                  <a:cubicBezTo>
                    <a:pt x="68" y="12"/>
                    <a:pt x="60" y="20"/>
                    <a:pt x="60" y="30"/>
                  </a:cubicBezTo>
                  <a:cubicBezTo>
                    <a:pt x="60" y="66"/>
                    <a:pt x="60" y="66"/>
                    <a:pt x="60" y="66"/>
                  </a:cubicBezTo>
                  <a:cubicBezTo>
                    <a:pt x="60" y="96"/>
                    <a:pt x="45" y="128"/>
                    <a:pt x="12" y="132"/>
                  </a:cubicBezTo>
                  <a:lnTo>
                    <a:pt x="12" y="2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8" name="Freeform 90"/>
            <p:cNvSpPr>
              <a:spLocks noEditPoints="1"/>
            </p:cNvSpPr>
            <p:nvPr/>
          </p:nvSpPr>
          <p:spPr bwMode="auto">
            <a:xfrm>
              <a:off x="4639" y="1737"/>
              <a:ext cx="107" cy="160"/>
            </a:xfrm>
            <a:custGeom>
              <a:avLst/>
              <a:gdLst>
                <a:gd name="T0" fmla="*/ 36 w 72"/>
                <a:gd name="T1" fmla="*/ 108 h 108"/>
                <a:gd name="T2" fmla="*/ 0 w 72"/>
                <a:gd name="T3" fmla="*/ 72 h 108"/>
                <a:gd name="T4" fmla="*/ 0 w 72"/>
                <a:gd name="T5" fmla="*/ 6 h 108"/>
                <a:gd name="T6" fmla="*/ 6 w 72"/>
                <a:gd name="T7" fmla="*/ 0 h 108"/>
                <a:gd name="T8" fmla="*/ 66 w 72"/>
                <a:gd name="T9" fmla="*/ 0 h 108"/>
                <a:gd name="T10" fmla="*/ 72 w 72"/>
                <a:gd name="T11" fmla="*/ 6 h 108"/>
                <a:gd name="T12" fmla="*/ 72 w 72"/>
                <a:gd name="T13" fmla="*/ 72 h 108"/>
                <a:gd name="T14" fmla="*/ 36 w 72"/>
                <a:gd name="T15" fmla="*/ 108 h 108"/>
                <a:gd name="T16" fmla="*/ 12 w 72"/>
                <a:gd name="T17" fmla="*/ 12 h 108"/>
                <a:gd name="T18" fmla="*/ 12 w 72"/>
                <a:gd name="T19" fmla="*/ 72 h 108"/>
                <a:gd name="T20" fmla="*/ 36 w 72"/>
                <a:gd name="T21" fmla="*/ 96 h 108"/>
                <a:gd name="T22" fmla="*/ 60 w 72"/>
                <a:gd name="T23" fmla="*/ 72 h 108"/>
                <a:gd name="T24" fmla="*/ 60 w 72"/>
                <a:gd name="T25" fmla="*/ 12 h 108"/>
                <a:gd name="T26" fmla="*/ 12 w 72"/>
                <a:gd name="T27" fmla="*/ 1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108">
                  <a:moveTo>
                    <a:pt x="36" y="108"/>
                  </a:moveTo>
                  <a:cubicBezTo>
                    <a:pt x="16" y="108"/>
                    <a:pt x="0" y="92"/>
                    <a:pt x="0" y="72"/>
                  </a:cubicBezTo>
                  <a:cubicBezTo>
                    <a:pt x="0" y="6"/>
                    <a:pt x="0" y="6"/>
                    <a:pt x="0" y="6"/>
                  </a:cubicBezTo>
                  <a:cubicBezTo>
                    <a:pt x="0" y="3"/>
                    <a:pt x="3" y="0"/>
                    <a:pt x="6" y="0"/>
                  </a:cubicBezTo>
                  <a:cubicBezTo>
                    <a:pt x="66" y="0"/>
                    <a:pt x="66" y="0"/>
                    <a:pt x="66" y="0"/>
                  </a:cubicBezTo>
                  <a:cubicBezTo>
                    <a:pt x="69" y="0"/>
                    <a:pt x="72" y="3"/>
                    <a:pt x="72" y="6"/>
                  </a:cubicBezTo>
                  <a:cubicBezTo>
                    <a:pt x="72" y="72"/>
                    <a:pt x="72" y="72"/>
                    <a:pt x="72" y="72"/>
                  </a:cubicBezTo>
                  <a:cubicBezTo>
                    <a:pt x="72" y="92"/>
                    <a:pt x="56" y="108"/>
                    <a:pt x="36" y="108"/>
                  </a:cubicBezTo>
                  <a:close/>
                  <a:moveTo>
                    <a:pt x="12" y="12"/>
                  </a:moveTo>
                  <a:cubicBezTo>
                    <a:pt x="12" y="72"/>
                    <a:pt x="12" y="72"/>
                    <a:pt x="12" y="72"/>
                  </a:cubicBezTo>
                  <a:cubicBezTo>
                    <a:pt x="12" y="85"/>
                    <a:pt x="23" y="96"/>
                    <a:pt x="36" y="96"/>
                  </a:cubicBezTo>
                  <a:cubicBezTo>
                    <a:pt x="49" y="96"/>
                    <a:pt x="60" y="85"/>
                    <a:pt x="60" y="72"/>
                  </a:cubicBezTo>
                  <a:cubicBezTo>
                    <a:pt x="60" y="12"/>
                    <a:pt x="60" y="12"/>
                    <a:pt x="60" y="12"/>
                  </a:cubicBezTo>
                  <a:lnTo>
                    <a:pt x="1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0" name="Freeform 91"/>
            <p:cNvSpPr>
              <a:spLocks noEditPoints="1"/>
            </p:cNvSpPr>
            <p:nvPr/>
          </p:nvSpPr>
          <p:spPr bwMode="auto">
            <a:xfrm>
              <a:off x="4568" y="1932"/>
              <a:ext cx="53" cy="160"/>
            </a:xfrm>
            <a:custGeom>
              <a:avLst/>
              <a:gdLst>
                <a:gd name="T0" fmla="*/ 30 w 36"/>
                <a:gd name="T1" fmla="*/ 108 h 108"/>
                <a:gd name="T2" fmla="*/ 6 w 36"/>
                <a:gd name="T3" fmla="*/ 108 h 108"/>
                <a:gd name="T4" fmla="*/ 0 w 36"/>
                <a:gd name="T5" fmla="*/ 102 h 108"/>
                <a:gd name="T6" fmla="*/ 0 w 36"/>
                <a:gd name="T7" fmla="*/ 6 h 108"/>
                <a:gd name="T8" fmla="*/ 6 w 36"/>
                <a:gd name="T9" fmla="*/ 0 h 108"/>
                <a:gd name="T10" fmla="*/ 30 w 36"/>
                <a:gd name="T11" fmla="*/ 0 h 108"/>
                <a:gd name="T12" fmla="*/ 36 w 36"/>
                <a:gd name="T13" fmla="*/ 6 h 108"/>
                <a:gd name="T14" fmla="*/ 36 w 36"/>
                <a:gd name="T15" fmla="*/ 102 h 108"/>
                <a:gd name="T16" fmla="*/ 30 w 36"/>
                <a:gd name="T17" fmla="*/ 108 h 108"/>
                <a:gd name="T18" fmla="*/ 12 w 36"/>
                <a:gd name="T19" fmla="*/ 96 h 108"/>
                <a:gd name="T20" fmla="*/ 24 w 36"/>
                <a:gd name="T21" fmla="*/ 96 h 108"/>
                <a:gd name="T22" fmla="*/ 24 w 36"/>
                <a:gd name="T23" fmla="*/ 12 h 108"/>
                <a:gd name="T24" fmla="*/ 12 w 36"/>
                <a:gd name="T25" fmla="*/ 12 h 108"/>
                <a:gd name="T26" fmla="*/ 12 w 36"/>
                <a:gd name="T27"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108">
                  <a:moveTo>
                    <a:pt x="30" y="108"/>
                  </a:moveTo>
                  <a:cubicBezTo>
                    <a:pt x="6" y="108"/>
                    <a:pt x="6" y="108"/>
                    <a:pt x="6" y="108"/>
                  </a:cubicBezTo>
                  <a:cubicBezTo>
                    <a:pt x="3" y="108"/>
                    <a:pt x="0" y="105"/>
                    <a:pt x="0" y="102"/>
                  </a:cubicBezTo>
                  <a:cubicBezTo>
                    <a:pt x="0" y="6"/>
                    <a:pt x="0" y="6"/>
                    <a:pt x="0" y="6"/>
                  </a:cubicBezTo>
                  <a:cubicBezTo>
                    <a:pt x="0" y="3"/>
                    <a:pt x="3" y="0"/>
                    <a:pt x="6" y="0"/>
                  </a:cubicBezTo>
                  <a:cubicBezTo>
                    <a:pt x="30" y="0"/>
                    <a:pt x="30" y="0"/>
                    <a:pt x="30" y="0"/>
                  </a:cubicBezTo>
                  <a:cubicBezTo>
                    <a:pt x="33" y="0"/>
                    <a:pt x="36" y="3"/>
                    <a:pt x="36" y="6"/>
                  </a:cubicBezTo>
                  <a:cubicBezTo>
                    <a:pt x="36" y="102"/>
                    <a:pt x="36" y="102"/>
                    <a:pt x="36" y="102"/>
                  </a:cubicBezTo>
                  <a:cubicBezTo>
                    <a:pt x="36" y="105"/>
                    <a:pt x="33" y="108"/>
                    <a:pt x="30" y="108"/>
                  </a:cubicBezTo>
                  <a:close/>
                  <a:moveTo>
                    <a:pt x="12" y="96"/>
                  </a:moveTo>
                  <a:cubicBezTo>
                    <a:pt x="24" y="96"/>
                    <a:pt x="24" y="96"/>
                    <a:pt x="24" y="96"/>
                  </a:cubicBezTo>
                  <a:cubicBezTo>
                    <a:pt x="24" y="12"/>
                    <a:pt x="24" y="12"/>
                    <a:pt x="24" y="12"/>
                  </a:cubicBezTo>
                  <a:cubicBezTo>
                    <a:pt x="12" y="12"/>
                    <a:pt x="12" y="12"/>
                    <a:pt x="12" y="12"/>
                  </a:cubicBezTo>
                  <a:lnTo>
                    <a:pt x="12"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1" name="Freeform 92"/>
            <p:cNvSpPr>
              <a:spLocks noEditPoints="1"/>
            </p:cNvSpPr>
            <p:nvPr/>
          </p:nvSpPr>
          <p:spPr bwMode="auto">
            <a:xfrm>
              <a:off x="4764" y="1932"/>
              <a:ext cx="53" cy="160"/>
            </a:xfrm>
            <a:custGeom>
              <a:avLst/>
              <a:gdLst>
                <a:gd name="T0" fmla="*/ 30 w 36"/>
                <a:gd name="T1" fmla="*/ 108 h 108"/>
                <a:gd name="T2" fmla="*/ 6 w 36"/>
                <a:gd name="T3" fmla="*/ 108 h 108"/>
                <a:gd name="T4" fmla="*/ 0 w 36"/>
                <a:gd name="T5" fmla="*/ 102 h 108"/>
                <a:gd name="T6" fmla="*/ 0 w 36"/>
                <a:gd name="T7" fmla="*/ 6 h 108"/>
                <a:gd name="T8" fmla="*/ 6 w 36"/>
                <a:gd name="T9" fmla="*/ 0 h 108"/>
                <a:gd name="T10" fmla="*/ 30 w 36"/>
                <a:gd name="T11" fmla="*/ 0 h 108"/>
                <a:gd name="T12" fmla="*/ 36 w 36"/>
                <a:gd name="T13" fmla="*/ 6 h 108"/>
                <a:gd name="T14" fmla="*/ 36 w 36"/>
                <a:gd name="T15" fmla="*/ 102 h 108"/>
                <a:gd name="T16" fmla="*/ 30 w 36"/>
                <a:gd name="T17" fmla="*/ 108 h 108"/>
                <a:gd name="T18" fmla="*/ 12 w 36"/>
                <a:gd name="T19" fmla="*/ 96 h 108"/>
                <a:gd name="T20" fmla="*/ 24 w 36"/>
                <a:gd name="T21" fmla="*/ 96 h 108"/>
                <a:gd name="T22" fmla="*/ 24 w 36"/>
                <a:gd name="T23" fmla="*/ 12 h 108"/>
                <a:gd name="T24" fmla="*/ 12 w 36"/>
                <a:gd name="T25" fmla="*/ 12 h 108"/>
                <a:gd name="T26" fmla="*/ 12 w 36"/>
                <a:gd name="T27"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108">
                  <a:moveTo>
                    <a:pt x="30" y="108"/>
                  </a:moveTo>
                  <a:cubicBezTo>
                    <a:pt x="6" y="108"/>
                    <a:pt x="6" y="108"/>
                    <a:pt x="6" y="108"/>
                  </a:cubicBezTo>
                  <a:cubicBezTo>
                    <a:pt x="3" y="108"/>
                    <a:pt x="0" y="105"/>
                    <a:pt x="0" y="102"/>
                  </a:cubicBezTo>
                  <a:cubicBezTo>
                    <a:pt x="0" y="6"/>
                    <a:pt x="0" y="6"/>
                    <a:pt x="0" y="6"/>
                  </a:cubicBezTo>
                  <a:cubicBezTo>
                    <a:pt x="0" y="3"/>
                    <a:pt x="3" y="0"/>
                    <a:pt x="6" y="0"/>
                  </a:cubicBezTo>
                  <a:cubicBezTo>
                    <a:pt x="30" y="0"/>
                    <a:pt x="30" y="0"/>
                    <a:pt x="30" y="0"/>
                  </a:cubicBezTo>
                  <a:cubicBezTo>
                    <a:pt x="33" y="0"/>
                    <a:pt x="36" y="3"/>
                    <a:pt x="36" y="6"/>
                  </a:cubicBezTo>
                  <a:cubicBezTo>
                    <a:pt x="36" y="102"/>
                    <a:pt x="36" y="102"/>
                    <a:pt x="36" y="102"/>
                  </a:cubicBezTo>
                  <a:cubicBezTo>
                    <a:pt x="36" y="105"/>
                    <a:pt x="33" y="108"/>
                    <a:pt x="30" y="108"/>
                  </a:cubicBezTo>
                  <a:close/>
                  <a:moveTo>
                    <a:pt x="12" y="96"/>
                  </a:moveTo>
                  <a:cubicBezTo>
                    <a:pt x="24" y="96"/>
                    <a:pt x="24" y="96"/>
                    <a:pt x="24" y="96"/>
                  </a:cubicBezTo>
                  <a:cubicBezTo>
                    <a:pt x="24" y="12"/>
                    <a:pt x="24" y="12"/>
                    <a:pt x="24" y="12"/>
                  </a:cubicBezTo>
                  <a:cubicBezTo>
                    <a:pt x="12" y="12"/>
                    <a:pt x="12" y="12"/>
                    <a:pt x="12" y="12"/>
                  </a:cubicBezTo>
                  <a:lnTo>
                    <a:pt x="12"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2" name="Rectangle 93"/>
            <p:cNvSpPr>
              <a:spLocks noChangeArrowheads="1"/>
            </p:cNvSpPr>
            <p:nvPr/>
          </p:nvSpPr>
          <p:spPr bwMode="auto">
            <a:xfrm>
              <a:off x="4506" y="1968"/>
              <a:ext cx="71"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4" name="Rectangle 94"/>
            <p:cNvSpPr>
              <a:spLocks noChangeArrowheads="1"/>
            </p:cNvSpPr>
            <p:nvPr/>
          </p:nvSpPr>
          <p:spPr bwMode="auto">
            <a:xfrm>
              <a:off x="4808" y="1968"/>
              <a:ext cx="71"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5" name="Rectangle 95"/>
            <p:cNvSpPr>
              <a:spLocks noChangeArrowheads="1"/>
            </p:cNvSpPr>
            <p:nvPr/>
          </p:nvSpPr>
          <p:spPr bwMode="auto">
            <a:xfrm>
              <a:off x="4613" y="1968"/>
              <a:ext cx="159"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6" name="Rectangle 96"/>
            <p:cNvSpPr>
              <a:spLocks noChangeArrowheads="1"/>
            </p:cNvSpPr>
            <p:nvPr/>
          </p:nvSpPr>
          <p:spPr bwMode="auto">
            <a:xfrm>
              <a:off x="4506" y="2039"/>
              <a:ext cx="71"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7" name="Rectangle 97"/>
            <p:cNvSpPr>
              <a:spLocks noChangeArrowheads="1"/>
            </p:cNvSpPr>
            <p:nvPr/>
          </p:nvSpPr>
          <p:spPr bwMode="auto">
            <a:xfrm>
              <a:off x="4808" y="2039"/>
              <a:ext cx="71"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8" name="Rectangle 98"/>
            <p:cNvSpPr>
              <a:spLocks noChangeArrowheads="1"/>
            </p:cNvSpPr>
            <p:nvPr/>
          </p:nvSpPr>
          <p:spPr bwMode="auto">
            <a:xfrm>
              <a:off x="4613" y="2039"/>
              <a:ext cx="159"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Tree>
    <p:extLst>
      <p:ext uri="{BB962C8B-B14F-4D97-AF65-F5344CB8AC3E}">
        <p14:creationId xmlns:p14="http://schemas.microsoft.com/office/powerpoint/2010/main" val="1215594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7013597-girls-children-iphone-tablet-hi-tech-mood.jpg"/>
          <p:cNvPicPr>
            <a:picLocks noChangeAspect="1"/>
          </p:cNvPicPr>
          <p:nvPr/>
        </p:nvPicPr>
        <p:blipFill rotWithShape="1">
          <a:blip r:embed="rId3" cstate="email">
            <a:alphaModFix amt="71000"/>
            <a:extLst>
              <a:ext uri="{BEBA8EAE-BF5A-486C-A8C5-ECC9F3942E4B}">
                <a14:imgProps xmlns:a14="http://schemas.microsoft.com/office/drawing/2010/main">
                  <a14:imgLayer r:embed="rId4">
                    <a14:imgEffect>
                      <a14:sharpenSoften amount="-2000"/>
                    </a14:imgEffect>
                    <a14:imgEffect>
                      <a14:brightnessContrast bright="-24000" contrast="-30000"/>
                    </a14:imgEffect>
                  </a14:imgLayer>
                </a14:imgProps>
              </a:ext>
              <a:ext uri="{28A0092B-C50C-407E-A947-70E740481C1C}">
                <a14:useLocalDpi xmlns:a14="http://schemas.microsoft.com/office/drawing/2010/main"/>
              </a:ext>
            </a:extLst>
          </a:blip>
          <a:stretch/>
        </p:blipFill>
        <p:spPr>
          <a:xfrm>
            <a:off x="0" y="1"/>
            <a:ext cx="12194824" cy="6859588"/>
          </a:xfrm>
          <a:prstGeom prst="rect">
            <a:avLst/>
          </a:prstGeom>
        </p:spPr>
      </p:pic>
      <p:sp>
        <p:nvSpPr>
          <p:cNvPr id="10" name="Rectangle 9"/>
          <p:cNvSpPr/>
          <p:nvPr/>
        </p:nvSpPr>
        <p:spPr>
          <a:xfrm>
            <a:off x="48550" y="171196"/>
            <a:ext cx="12146274" cy="923330"/>
          </a:xfrm>
          <a:prstGeom prst="rect">
            <a:avLst/>
          </a:prstGeom>
        </p:spPr>
        <p:txBody>
          <a:bodyPr wrap="none">
            <a:spAutoFit/>
          </a:bodyPr>
          <a:lstStyle/>
          <a:p>
            <a:r>
              <a:rPr lang="en-US" sz="5400" cap="all" dirty="0">
                <a:latin typeface="Graphik Black" panose="020B0A03030202060203" pitchFamily="34" charset="0"/>
                <a:ea typeface="Arial Black" panose="020B0A04020102020204" pitchFamily="34" charset="0"/>
                <a:cs typeface="Arial" panose="020B0604020202020204" pitchFamily="34" charset="0"/>
              </a:rPr>
              <a:t>What child do we offer next?</a:t>
            </a:r>
            <a:endParaRPr lang="en-US" sz="5400" dirty="0"/>
          </a:p>
        </p:txBody>
      </p:sp>
      <p:sp>
        <p:nvSpPr>
          <p:cNvPr id="11" name="Rectangle 10"/>
          <p:cNvSpPr/>
          <p:nvPr/>
        </p:nvSpPr>
        <p:spPr>
          <a:xfrm>
            <a:off x="512189" y="1386534"/>
            <a:ext cx="11290169" cy="5324535"/>
          </a:xfrm>
          <a:prstGeom prst="rect">
            <a:avLst/>
          </a:prstGeom>
        </p:spPr>
        <p:txBody>
          <a:bodyPr wrap="square">
            <a:spAutoFit/>
          </a:bodyPr>
          <a:lstStyle/>
          <a:p>
            <a:pPr marL="457200" indent="-457200">
              <a:buFont typeface="Arial" panose="020B0604020202020204" pitchFamily="34" charset="0"/>
              <a:buChar char="•"/>
            </a:pPr>
            <a:r>
              <a:rPr lang="en-US" sz="2800" dirty="0">
                <a:latin typeface="Graphik Medium" panose="020B0603030202060203" pitchFamily="34" charset="0"/>
                <a:cs typeface="Arial"/>
              </a:rPr>
              <a:t>How many children need to miss school days before we </a:t>
            </a:r>
            <a:r>
              <a:rPr lang="en-US" sz="2800" b="1" dirty="0">
                <a:solidFill>
                  <a:schemeClr val="accent1"/>
                </a:solidFill>
                <a:latin typeface="Graphik Medium" panose="020B0603030202060203" pitchFamily="34" charset="0"/>
                <a:cs typeface="Arial"/>
              </a:rPr>
              <a:t>develop a remote learning plan</a:t>
            </a:r>
            <a:r>
              <a:rPr lang="en-US" sz="2800" dirty="0">
                <a:solidFill>
                  <a:schemeClr val="accent1"/>
                </a:solidFill>
                <a:latin typeface="Graphik Medium" panose="020B0603030202060203" pitchFamily="34" charset="0"/>
                <a:cs typeface="Arial"/>
              </a:rPr>
              <a:t>?</a:t>
            </a:r>
          </a:p>
          <a:p>
            <a:pPr marL="457200" indent="-457200">
              <a:buFont typeface="Arial" panose="020B0604020202020204" pitchFamily="34" charset="0"/>
              <a:buChar char="•"/>
            </a:pPr>
            <a:endParaRPr lang="en-US" sz="2800" dirty="0">
              <a:latin typeface="Graphik Medium" panose="020B0603030202060203" pitchFamily="34" charset="0"/>
              <a:cs typeface="Arial"/>
            </a:endParaRPr>
          </a:p>
          <a:p>
            <a:pPr marL="457200" indent="-457200">
              <a:buFont typeface="Arial" panose="020B0604020202020204" pitchFamily="34" charset="0"/>
              <a:buChar char="•"/>
            </a:pPr>
            <a:r>
              <a:rPr lang="en-US" sz="2800" dirty="0">
                <a:latin typeface="Graphik Medium" panose="020B0603030202060203" pitchFamily="34" charset="0"/>
                <a:cs typeface="Arial"/>
              </a:rPr>
              <a:t>How many frustrated parents need to come to the PSD before we </a:t>
            </a:r>
            <a:r>
              <a:rPr lang="en-US" sz="2800" b="1" dirty="0">
                <a:solidFill>
                  <a:schemeClr val="accent4"/>
                </a:solidFill>
                <a:latin typeface="Graphik Medium" panose="020B0603030202060203" pitchFamily="34" charset="0"/>
                <a:cs typeface="Arial"/>
              </a:rPr>
              <a:t>develop a list of accident documents the PSD will provide?</a:t>
            </a:r>
          </a:p>
          <a:p>
            <a:pPr marL="457200" indent="-457200">
              <a:buFont typeface="Arial" panose="020B0604020202020204" pitchFamily="34" charset="0"/>
              <a:buChar char="•"/>
            </a:pPr>
            <a:endParaRPr lang="en-US" sz="2800" dirty="0">
              <a:latin typeface="Graphik Medium" panose="020B0603030202060203" pitchFamily="34" charset="0"/>
              <a:cs typeface="Arial"/>
            </a:endParaRPr>
          </a:p>
          <a:p>
            <a:pPr marL="457200" indent="-457200">
              <a:buFont typeface="Arial" panose="020B0604020202020204" pitchFamily="34" charset="0"/>
              <a:buChar char="•"/>
            </a:pPr>
            <a:r>
              <a:rPr lang="en-US" sz="2800" dirty="0">
                <a:latin typeface="Graphik Medium" panose="020B0603030202060203" pitchFamily="34" charset="0"/>
                <a:cs typeface="Arial"/>
              </a:rPr>
              <a:t>How many accidents need to happen before we let parents </a:t>
            </a:r>
            <a:r>
              <a:rPr lang="en-US" sz="2800" b="1" dirty="0">
                <a:solidFill>
                  <a:schemeClr val="accent2"/>
                </a:solidFill>
                <a:latin typeface="Graphik Medium" panose="020B0603030202060203" pitchFamily="34" charset="0"/>
                <a:cs typeface="Arial"/>
              </a:rPr>
              <a:t>get involved in the Preferred Supplier process?</a:t>
            </a:r>
          </a:p>
          <a:p>
            <a:pPr marL="457200" indent="-457200">
              <a:buFont typeface="Arial" panose="020B0604020202020204" pitchFamily="34" charset="0"/>
              <a:buChar char="•"/>
            </a:pPr>
            <a:endParaRPr lang="en-US" sz="2800" dirty="0">
              <a:latin typeface="Graphik Medium" panose="020B0603030202060203" pitchFamily="34" charset="0"/>
              <a:cs typeface="Arial"/>
            </a:endParaRPr>
          </a:p>
          <a:p>
            <a:pPr marL="457200" indent="-457200">
              <a:buFont typeface="Arial" panose="020B0604020202020204" pitchFamily="34" charset="0"/>
              <a:buChar char="•"/>
            </a:pPr>
            <a:r>
              <a:rPr lang="en-US" sz="2800" dirty="0">
                <a:latin typeface="Graphik Medium" panose="020B0603030202060203" pitchFamily="34" charset="0"/>
                <a:cs typeface="Arial"/>
              </a:rPr>
              <a:t>Do we need to wait until it is </a:t>
            </a:r>
            <a:r>
              <a:rPr lang="en-US" sz="2800" b="1" dirty="0">
                <a:solidFill>
                  <a:schemeClr val="accent6"/>
                </a:solidFill>
                <a:latin typeface="Graphik Medium" panose="020B0603030202060203" pitchFamily="34" charset="0"/>
                <a:cs typeface="Arial"/>
              </a:rPr>
              <a:t>your child?</a:t>
            </a:r>
          </a:p>
          <a:p>
            <a:pPr marL="457200" indent="-457200">
              <a:buFont typeface="Arial" panose="020B0604020202020204" pitchFamily="34" charset="0"/>
              <a:buChar char="•"/>
            </a:pPr>
            <a:endParaRPr lang="en-US" sz="2800" dirty="0">
              <a:latin typeface="Graphik Medium" panose="020B0603030202060203" pitchFamily="34" charset="0"/>
              <a:cs typeface="Arial"/>
            </a:endParaRPr>
          </a:p>
          <a:p>
            <a:pPr marL="457200" indent="-457200">
              <a:buFont typeface="Arial" panose="020B0604020202020204" pitchFamily="34" charset="0"/>
              <a:buChar char="•"/>
            </a:pPr>
            <a:endParaRPr lang="en-US" sz="3200" dirty="0"/>
          </a:p>
        </p:txBody>
      </p:sp>
    </p:spTree>
    <p:extLst>
      <p:ext uri="{BB962C8B-B14F-4D97-AF65-F5344CB8AC3E}">
        <p14:creationId xmlns:p14="http://schemas.microsoft.com/office/powerpoint/2010/main" val="976656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rushed Metal 16x9">
  <a:themeElements>
    <a:clrScheme name="BrushedMetal">
      <a:dk1>
        <a:sysClr val="windowText" lastClr="000000"/>
      </a:dk1>
      <a:lt1>
        <a:sysClr val="window" lastClr="FFFFFF"/>
      </a:lt1>
      <a:dk2>
        <a:srgbClr val="2F333A"/>
      </a:dk2>
      <a:lt2>
        <a:srgbClr val="E4F9F9"/>
      </a:lt2>
      <a:accent1>
        <a:srgbClr val="07CB98"/>
      </a:accent1>
      <a:accent2>
        <a:srgbClr val="5A90D1"/>
      </a:accent2>
      <a:accent3>
        <a:srgbClr val="E6AD1E"/>
      </a:accent3>
      <a:accent4>
        <a:srgbClr val="EA6312"/>
      </a:accent4>
      <a:accent5>
        <a:srgbClr val="8253A9"/>
      </a:accent5>
      <a:accent6>
        <a:srgbClr val="CB274A"/>
      </a:accent6>
      <a:hlink>
        <a:srgbClr val="5A90D1"/>
      </a:hlink>
      <a:folHlink>
        <a:srgbClr val="969696"/>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Green brushed metal presentation (widescreen).potx" id="{DA9951C7-4320-4495-9FC1-E63CCA4172C0}" vid="{B4FD8286-12BA-4ECE-B80E-03C93BD82B08}"/>
    </a:ext>
  </a:extLst>
</a:theme>
</file>

<file path=ppt/theme/theme2.xml><?xml version="1.0" encoding="utf-8"?>
<a:theme xmlns:a="http://schemas.openxmlformats.org/drawingml/2006/main" name="Office Theme">
  <a:themeElements>
    <a:clrScheme name="BrushedMetal">
      <a:dk1>
        <a:sysClr val="windowText" lastClr="000000"/>
      </a:dk1>
      <a:lt1>
        <a:sysClr val="window" lastClr="FFFFFF"/>
      </a:lt1>
      <a:dk2>
        <a:srgbClr val="2F333A"/>
      </a:dk2>
      <a:lt2>
        <a:srgbClr val="E4F9F9"/>
      </a:lt2>
      <a:accent1>
        <a:srgbClr val="07CB98"/>
      </a:accent1>
      <a:accent2>
        <a:srgbClr val="5A90D1"/>
      </a:accent2>
      <a:accent3>
        <a:srgbClr val="E6AD1E"/>
      </a:accent3>
      <a:accent4>
        <a:srgbClr val="EA6312"/>
      </a:accent4>
      <a:accent5>
        <a:srgbClr val="8253A9"/>
      </a:accent5>
      <a:accent6>
        <a:srgbClr val="CB274A"/>
      </a:accent6>
      <a:hlink>
        <a:srgbClr val="5A90D1"/>
      </a:hlink>
      <a:folHlink>
        <a:srgbClr val="969696"/>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rushedMetal">
      <a:dk1>
        <a:sysClr val="windowText" lastClr="000000"/>
      </a:dk1>
      <a:lt1>
        <a:sysClr val="window" lastClr="FFFFFF"/>
      </a:lt1>
      <a:dk2>
        <a:srgbClr val="2F333A"/>
      </a:dk2>
      <a:lt2>
        <a:srgbClr val="E4F9F9"/>
      </a:lt2>
      <a:accent1>
        <a:srgbClr val="07CB98"/>
      </a:accent1>
      <a:accent2>
        <a:srgbClr val="5A90D1"/>
      </a:accent2>
      <a:accent3>
        <a:srgbClr val="E6AD1E"/>
      </a:accent3>
      <a:accent4>
        <a:srgbClr val="EA6312"/>
      </a:accent4>
      <a:accent5>
        <a:srgbClr val="8253A9"/>
      </a:accent5>
      <a:accent6>
        <a:srgbClr val="CB274A"/>
      </a:accent6>
      <a:hlink>
        <a:srgbClr val="5A90D1"/>
      </a:hlink>
      <a:folHlink>
        <a:srgbClr val="969696"/>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C05A15-2C36-4B2C-9ED7-7313D59409A3}">
  <ds:schemaRefs>
    <ds:schemaRef ds:uri="http://schemas.microsoft.com/sharepoint/v3/contenttype/forms"/>
  </ds:schemaRefs>
</ds:datastoreItem>
</file>

<file path=customXml/itemProps2.xml><?xml version="1.0" encoding="utf-8"?>
<ds:datastoreItem xmlns:ds="http://schemas.openxmlformats.org/officeDocument/2006/customXml" ds:itemID="{85A16170-AED4-43FB-90C7-1F1653EBFACC}">
  <ds:schemaRefs>
    <ds:schemaRef ds:uri="http://www.w3.org/XML/1998/namespace"/>
    <ds:schemaRef ds:uri="http://schemas.openxmlformats.org/package/2006/metadata/core-properties"/>
    <ds:schemaRef ds:uri="http://purl.org/dc/dcmitype/"/>
    <ds:schemaRef ds:uri="a4f35948-e619-41b3-aa29-22878b09cfd2"/>
    <ds:schemaRef ds:uri="http://purl.org/dc/elements/1.1/"/>
    <ds:schemaRef ds:uri="http://schemas.microsoft.com/office/2006/documentManagement/types"/>
    <ds:schemaRef ds:uri="http://purl.org/dc/terms/"/>
    <ds:schemaRef ds:uri="http://schemas.microsoft.com/office/infopath/2007/PartnerControls"/>
    <ds:schemaRef ds:uri="40262f94-9f35-4ac3-9a90-690165a166b7"/>
    <ds:schemaRef ds:uri="http://schemas.microsoft.com/office/2006/metadata/properties"/>
  </ds:schemaRefs>
</ds:datastoreItem>
</file>

<file path=customXml/itemProps3.xml><?xml version="1.0" encoding="utf-8"?>
<ds:datastoreItem xmlns:ds="http://schemas.openxmlformats.org/officeDocument/2006/customXml" ds:itemID="{2961EA76-1630-4788-A629-8FDAFC9205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Green brushed metal presentation (widescreen)</Template>
  <TotalTime>229</TotalTime>
  <Words>1098</Words>
  <Application>Microsoft Office PowerPoint</Application>
  <PresentationFormat>Custom</PresentationFormat>
  <Paragraphs>78</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Brushed Metal 16x9</vt:lpstr>
      <vt:lpstr>I-95 Bus Accident: Next Steps</vt:lpstr>
      <vt:lpstr>Who am i?</vt:lpstr>
      <vt:lpstr>Why am I here?</vt:lpstr>
      <vt:lpstr>Why am I here?</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Clark, Stephanie R.</dc:creator>
  <cp:lastModifiedBy>Century Rider</cp:lastModifiedBy>
  <cp:revision>32</cp:revision>
  <dcterms:created xsi:type="dcterms:W3CDTF">2017-06-27T17:57:09Z</dcterms:created>
  <dcterms:modified xsi:type="dcterms:W3CDTF">2017-07-17T20:35:47Z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